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7" r:id="rId4"/>
    <p:sldId id="263" r:id="rId5"/>
    <p:sldId id="265" r:id="rId6"/>
    <p:sldId id="270" r:id="rId7"/>
    <p:sldId id="273" r:id="rId8"/>
    <p:sldId id="279" r:id="rId9"/>
    <p:sldId id="280" r:id="rId10"/>
    <p:sldId id="281" r:id="rId11"/>
    <p:sldId id="271" r:id="rId12"/>
    <p:sldId id="272" r:id="rId13"/>
    <p:sldId id="282" r:id="rId14"/>
    <p:sldId id="284" r:id="rId15"/>
    <p:sldId id="285" r:id="rId16"/>
    <p:sldId id="286" r:id="rId17"/>
    <p:sldId id="289" r:id="rId18"/>
    <p:sldId id="264" r:id="rId19"/>
    <p:sldId id="287" r:id="rId20"/>
    <p:sldId id="288" r:id="rId21"/>
    <p:sldId id="278"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B8ED66-4FBE-4F41-B615-A501AB8BAF20}">
          <p14:sldIdLst>
            <p14:sldId id="256"/>
            <p14:sldId id="257"/>
            <p14:sldId id="267"/>
            <p14:sldId id="263"/>
            <p14:sldId id="265"/>
            <p14:sldId id="270"/>
            <p14:sldId id="273"/>
            <p14:sldId id="279"/>
            <p14:sldId id="280"/>
            <p14:sldId id="281"/>
            <p14:sldId id="271"/>
            <p14:sldId id="272"/>
            <p14:sldId id="282"/>
            <p14:sldId id="284"/>
            <p14:sldId id="285"/>
            <p14:sldId id="286"/>
            <p14:sldId id="289"/>
            <p14:sldId id="264"/>
            <p14:sldId id="287"/>
            <p14:sldId id="288"/>
            <p14:sldId id="278"/>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E747"/>
    <a:srgbClr val="E721A5"/>
    <a:srgbClr val="D8D8D8"/>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67" d="100"/>
          <a:sy n="67" d="100"/>
        </p:scale>
        <p:origin x="1296" y="49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2E05-7A0C-4D3D-B76B-9A917ABFB2FB}"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32ACC-E4FF-49EB-9F45-5BE901BA5FFB}" type="slidenum">
              <a:rPr lang="en-US" smtClean="0"/>
              <a:t>‹#›</a:t>
            </a:fld>
            <a:endParaRPr lang="en-US"/>
          </a:p>
        </p:txBody>
      </p:sp>
    </p:spTree>
    <p:extLst>
      <p:ext uri="{BB962C8B-B14F-4D97-AF65-F5344CB8AC3E}">
        <p14:creationId xmlns:p14="http://schemas.microsoft.com/office/powerpoint/2010/main" val="3467648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32ACC-E4FF-49EB-9F45-5BE901BA5FFB}" type="slidenum">
              <a:rPr lang="en-US" smtClean="0"/>
              <a:t>5</a:t>
            </a:fld>
            <a:endParaRPr lang="en-US"/>
          </a:p>
        </p:txBody>
      </p:sp>
    </p:spTree>
    <p:extLst>
      <p:ext uri="{BB962C8B-B14F-4D97-AF65-F5344CB8AC3E}">
        <p14:creationId xmlns:p14="http://schemas.microsoft.com/office/powerpoint/2010/main" val="117154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32ACC-E4FF-49EB-9F45-5BE901BA5FFB}" type="slidenum">
              <a:rPr lang="en-US" smtClean="0"/>
              <a:t>10</a:t>
            </a:fld>
            <a:endParaRPr lang="en-US"/>
          </a:p>
        </p:txBody>
      </p:sp>
    </p:spTree>
    <p:extLst>
      <p:ext uri="{BB962C8B-B14F-4D97-AF65-F5344CB8AC3E}">
        <p14:creationId xmlns:p14="http://schemas.microsoft.com/office/powerpoint/2010/main" val="20918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32ACC-E4FF-49EB-9F45-5BE901BA5FFB}" type="slidenum">
              <a:rPr lang="en-US" smtClean="0"/>
              <a:t>11</a:t>
            </a:fld>
            <a:endParaRPr lang="en-US"/>
          </a:p>
        </p:txBody>
      </p:sp>
    </p:spTree>
    <p:extLst>
      <p:ext uri="{BB962C8B-B14F-4D97-AF65-F5344CB8AC3E}">
        <p14:creationId xmlns:p14="http://schemas.microsoft.com/office/powerpoint/2010/main" val="174160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32ACC-E4FF-49EB-9F45-5BE901BA5FFB}" type="slidenum">
              <a:rPr lang="en-US" smtClean="0"/>
              <a:t>18</a:t>
            </a:fld>
            <a:endParaRPr lang="en-US"/>
          </a:p>
        </p:txBody>
      </p:sp>
    </p:spTree>
    <p:extLst>
      <p:ext uri="{BB962C8B-B14F-4D97-AF65-F5344CB8AC3E}">
        <p14:creationId xmlns:p14="http://schemas.microsoft.com/office/powerpoint/2010/main" val="120288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32ACC-E4FF-49EB-9F45-5BE901BA5FFB}" type="slidenum">
              <a:rPr lang="en-US" smtClean="0"/>
              <a:t>22</a:t>
            </a:fld>
            <a:endParaRPr lang="en-US"/>
          </a:p>
        </p:txBody>
      </p:sp>
    </p:spTree>
    <p:extLst>
      <p:ext uri="{BB962C8B-B14F-4D97-AF65-F5344CB8AC3E}">
        <p14:creationId xmlns:p14="http://schemas.microsoft.com/office/powerpoint/2010/main" val="396008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ED65-651C-4A3C-BD25-08F63955D2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E70AA9-25A7-4241-B9CF-3F430E79B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F491BF-CAD5-42F9-AB67-3CFCADFF0DCA}"/>
              </a:ext>
            </a:extLst>
          </p:cNvPr>
          <p:cNvSpPr>
            <a:spLocks noGrp="1"/>
          </p:cNvSpPr>
          <p:nvPr>
            <p:ph type="dt" sz="half" idx="10"/>
          </p:nvPr>
        </p:nvSpPr>
        <p:spPr/>
        <p:txBody>
          <a:bodyPr/>
          <a:lstStyle/>
          <a:p>
            <a:fld id="{799890BD-7ADF-46A0-95A4-B68263B5A5C1}" type="datetime1">
              <a:rPr lang="en-US" smtClean="0"/>
              <a:t>3/31/2022</a:t>
            </a:fld>
            <a:endParaRPr lang="en-US"/>
          </a:p>
        </p:txBody>
      </p:sp>
      <p:sp>
        <p:nvSpPr>
          <p:cNvPr id="5" name="Footer Placeholder 4">
            <a:extLst>
              <a:ext uri="{FF2B5EF4-FFF2-40B4-BE49-F238E27FC236}">
                <a16:creationId xmlns:a16="http://schemas.microsoft.com/office/drawing/2014/main" id="{AF530697-0C39-4E9B-925E-10D8829E4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45C05-5F66-4EE3-B574-32E461921018}"/>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331726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65E3-1EF2-4C16-8E54-C16E0DA1C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7291-CC80-4B31-878A-78BF7BC972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3B450-E3FF-43B9-9E9E-701ED17E8427}"/>
              </a:ext>
            </a:extLst>
          </p:cNvPr>
          <p:cNvSpPr>
            <a:spLocks noGrp="1"/>
          </p:cNvSpPr>
          <p:nvPr>
            <p:ph type="dt" sz="half" idx="10"/>
          </p:nvPr>
        </p:nvSpPr>
        <p:spPr/>
        <p:txBody>
          <a:bodyPr/>
          <a:lstStyle/>
          <a:p>
            <a:fld id="{5296F27A-E9FC-453A-B86D-927F8967D2D9}" type="datetime1">
              <a:rPr lang="en-US" smtClean="0"/>
              <a:t>3/31/2022</a:t>
            </a:fld>
            <a:endParaRPr lang="en-US"/>
          </a:p>
        </p:txBody>
      </p:sp>
      <p:sp>
        <p:nvSpPr>
          <p:cNvPr id="5" name="Footer Placeholder 4">
            <a:extLst>
              <a:ext uri="{FF2B5EF4-FFF2-40B4-BE49-F238E27FC236}">
                <a16:creationId xmlns:a16="http://schemas.microsoft.com/office/drawing/2014/main" id="{BAAE4C05-738B-4DCA-9068-1C1BB49B0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4A273-FEDE-445A-AC91-8073E913DEA5}"/>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261545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9745E-69B8-4D0C-9B32-B9302EF0F5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60AE25-ACEB-44BA-B78B-576887E8B8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3986F-2224-4EB0-9559-CA67A445F3B3}"/>
              </a:ext>
            </a:extLst>
          </p:cNvPr>
          <p:cNvSpPr>
            <a:spLocks noGrp="1"/>
          </p:cNvSpPr>
          <p:nvPr>
            <p:ph type="dt" sz="half" idx="10"/>
          </p:nvPr>
        </p:nvSpPr>
        <p:spPr/>
        <p:txBody>
          <a:bodyPr/>
          <a:lstStyle/>
          <a:p>
            <a:fld id="{556EAA42-A441-4E9C-81B5-19B7748344C4}" type="datetime1">
              <a:rPr lang="en-US" smtClean="0"/>
              <a:t>3/31/2022</a:t>
            </a:fld>
            <a:endParaRPr lang="en-US"/>
          </a:p>
        </p:txBody>
      </p:sp>
      <p:sp>
        <p:nvSpPr>
          <p:cNvPr id="5" name="Footer Placeholder 4">
            <a:extLst>
              <a:ext uri="{FF2B5EF4-FFF2-40B4-BE49-F238E27FC236}">
                <a16:creationId xmlns:a16="http://schemas.microsoft.com/office/drawing/2014/main" id="{67F2C0BA-6415-4DE8-9387-8B2279F02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6F667-FCD9-48A0-AE6F-CAF3BE042C28}"/>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325428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91E2-BD9F-444E-9113-B7798A3E3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4E355-B99B-4033-87C4-13563899E1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F7EBD-04E3-4E08-B7B9-BDC4BCF99B58}"/>
              </a:ext>
            </a:extLst>
          </p:cNvPr>
          <p:cNvSpPr>
            <a:spLocks noGrp="1"/>
          </p:cNvSpPr>
          <p:nvPr>
            <p:ph type="dt" sz="half" idx="10"/>
          </p:nvPr>
        </p:nvSpPr>
        <p:spPr/>
        <p:txBody>
          <a:bodyPr/>
          <a:lstStyle/>
          <a:p>
            <a:fld id="{3C4D9695-D18A-4406-A1B9-1D50412BA00B}" type="datetime1">
              <a:rPr lang="en-US" smtClean="0"/>
              <a:t>3/31/2022</a:t>
            </a:fld>
            <a:endParaRPr lang="en-US"/>
          </a:p>
        </p:txBody>
      </p:sp>
      <p:sp>
        <p:nvSpPr>
          <p:cNvPr id="5" name="Footer Placeholder 4">
            <a:extLst>
              <a:ext uri="{FF2B5EF4-FFF2-40B4-BE49-F238E27FC236}">
                <a16:creationId xmlns:a16="http://schemas.microsoft.com/office/drawing/2014/main" id="{96D092B2-B4FD-49C8-9753-41EF1C7D2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5A77C-0609-47FC-B2D7-69A6E56CCCF6}"/>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17061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C24F-EDFA-472D-9ECC-54A45AFA2C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93344-DE55-4680-AA48-1BFD2714E1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695A89-6F95-4222-AC95-52CFA18D6E6E}"/>
              </a:ext>
            </a:extLst>
          </p:cNvPr>
          <p:cNvSpPr>
            <a:spLocks noGrp="1"/>
          </p:cNvSpPr>
          <p:nvPr>
            <p:ph type="dt" sz="half" idx="10"/>
          </p:nvPr>
        </p:nvSpPr>
        <p:spPr/>
        <p:txBody>
          <a:bodyPr/>
          <a:lstStyle/>
          <a:p>
            <a:fld id="{8D3871D1-49E5-44E1-A5CB-2CD2E318E969}" type="datetime1">
              <a:rPr lang="en-US" smtClean="0"/>
              <a:t>3/31/2022</a:t>
            </a:fld>
            <a:endParaRPr lang="en-US"/>
          </a:p>
        </p:txBody>
      </p:sp>
      <p:sp>
        <p:nvSpPr>
          <p:cNvPr id="5" name="Footer Placeholder 4">
            <a:extLst>
              <a:ext uri="{FF2B5EF4-FFF2-40B4-BE49-F238E27FC236}">
                <a16:creationId xmlns:a16="http://schemas.microsoft.com/office/drawing/2014/main" id="{43017A3B-73A3-43E1-8CB7-6C8B4DBCA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BEB3B-8EE5-4BAE-80E8-7B6D4FA7A22D}"/>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1112342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C23A0-E194-4FED-A113-27FBA57CE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525AC-2855-4A35-8885-75BA2901A5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95AB9C-0716-4A14-825E-6D13F5FFD1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653124-0501-4D20-9F89-8B708C4F961D}"/>
              </a:ext>
            </a:extLst>
          </p:cNvPr>
          <p:cNvSpPr>
            <a:spLocks noGrp="1"/>
          </p:cNvSpPr>
          <p:nvPr>
            <p:ph type="dt" sz="half" idx="10"/>
          </p:nvPr>
        </p:nvSpPr>
        <p:spPr/>
        <p:txBody>
          <a:bodyPr/>
          <a:lstStyle/>
          <a:p>
            <a:fld id="{639F093F-CB59-454A-B3D3-050D53CF4DA6}" type="datetime1">
              <a:rPr lang="en-US" smtClean="0"/>
              <a:t>3/31/2022</a:t>
            </a:fld>
            <a:endParaRPr lang="en-US"/>
          </a:p>
        </p:txBody>
      </p:sp>
      <p:sp>
        <p:nvSpPr>
          <p:cNvPr id="6" name="Footer Placeholder 5">
            <a:extLst>
              <a:ext uri="{FF2B5EF4-FFF2-40B4-BE49-F238E27FC236}">
                <a16:creationId xmlns:a16="http://schemas.microsoft.com/office/drawing/2014/main" id="{55868102-862C-4807-8BAF-87342F9B5F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6097A-47B3-4DD0-9C87-2802A3AE497E}"/>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245654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836A-F4AE-4F64-ABED-6CDFB21E08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B6089-BA56-4D30-9697-E74A0A237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F150C-F155-419A-84A9-B22388E8AA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AA108-E712-4715-8D20-859D050C2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FE0FA-BEFC-4859-9338-8F1B11498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CDD34A-E0AB-477C-8432-3FCE97A7F488}"/>
              </a:ext>
            </a:extLst>
          </p:cNvPr>
          <p:cNvSpPr>
            <a:spLocks noGrp="1"/>
          </p:cNvSpPr>
          <p:nvPr>
            <p:ph type="dt" sz="half" idx="10"/>
          </p:nvPr>
        </p:nvSpPr>
        <p:spPr/>
        <p:txBody>
          <a:bodyPr/>
          <a:lstStyle/>
          <a:p>
            <a:fld id="{A88FCB1D-EDF5-4327-88B5-37C50E612979}" type="datetime1">
              <a:rPr lang="en-US" smtClean="0"/>
              <a:t>3/31/2022</a:t>
            </a:fld>
            <a:endParaRPr lang="en-US"/>
          </a:p>
        </p:txBody>
      </p:sp>
      <p:sp>
        <p:nvSpPr>
          <p:cNvPr id="8" name="Footer Placeholder 7">
            <a:extLst>
              <a:ext uri="{FF2B5EF4-FFF2-40B4-BE49-F238E27FC236}">
                <a16:creationId xmlns:a16="http://schemas.microsoft.com/office/drawing/2014/main" id="{520915AF-7288-486D-BF44-8095FA43B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976407-B80A-4F00-845C-340AB686DD02}"/>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15830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A7EF-E4BF-4AA4-92A2-CA2C7BCDF5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529D0-88DA-4DFE-9BE0-E57EA4F5E94A}"/>
              </a:ext>
            </a:extLst>
          </p:cNvPr>
          <p:cNvSpPr>
            <a:spLocks noGrp="1"/>
          </p:cNvSpPr>
          <p:nvPr>
            <p:ph type="dt" sz="half" idx="10"/>
          </p:nvPr>
        </p:nvSpPr>
        <p:spPr/>
        <p:txBody>
          <a:bodyPr/>
          <a:lstStyle/>
          <a:p>
            <a:fld id="{B0FF5398-D240-4F0C-8273-562F53249159}" type="datetime1">
              <a:rPr lang="en-US" smtClean="0"/>
              <a:t>3/31/2022</a:t>
            </a:fld>
            <a:endParaRPr lang="en-US"/>
          </a:p>
        </p:txBody>
      </p:sp>
      <p:sp>
        <p:nvSpPr>
          <p:cNvPr id="4" name="Footer Placeholder 3">
            <a:extLst>
              <a:ext uri="{FF2B5EF4-FFF2-40B4-BE49-F238E27FC236}">
                <a16:creationId xmlns:a16="http://schemas.microsoft.com/office/drawing/2014/main" id="{88BD3D3E-B7FA-4379-952C-4EC346F3C8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E51211-4C45-4417-8266-25B0F81BA7BC}"/>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22964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D6573-67C2-4002-B1E1-FFBEAE56EDD5}"/>
              </a:ext>
            </a:extLst>
          </p:cNvPr>
          <p:cNvSpPr>
            <a:spLocks noGrp="1"/>
          </p:cNvSpPr>
          <p:nvPr>
            <p:ph type="dt" sz="half" idx="10"/>
          </p:nvPr>
        </p:nvSpPr>
        <p:spPr/>
        <p:txBody>
          <a:bodyPr/>
          <a:lstStyle/>
          <a:p>
            <a:fld id="{3E750FF9-9882-49D8-8524-3BBF41992310}" type="datetime1">
              <a:rPr lang="en-US" smtClean="0"/>
              <a:t>3/31/2022</a:t>
            </a:fld>
            <a:endParaRPr lang="en-US"/>
          </a:p>
        </p:txBody>
      </p:sp>
      <p:sp>
        <p:nvSpPr>
          <p:cNvPr id="3" name="Footer Placeholder 2">
            <a:extLst>
              <a:ext uri="{FF2B5EF4-FFF2-40B4-BE49-F238E27FC236}">
                <a16:creationId xmlns:a16="http://schemas.microsoft.com/office/drawing/2014/main" id="{F51C7BF2-2D22-4C9F-B089-3E93B6D9E7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3B9632-073B-4DBE-B690-CCD0E7F0D4F9}"/>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87902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03D1-3E9C-4C23-8C27-7705D2487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E642B-EEF9-4D59-B30A-DD2D80DEB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0FE6B4-E2D2-406C-8FFC-15DFB294D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0F6308-F1C8-413A-9511-3DFB9190EC02}"/>
              </a:ext>
            </a:extLst>
          </p:cNvPr>
          <p:cNvSpPr>
            <a:spLocks noGrp="1"/>
          </p:cNvSpPr>
          <p:nvPr>
            <p:ph type="dt" sz="half" idx="10"/>
          </p:nvPr>
        </p:nvSpPr>
        <p:spPr/>
        <p:txBody>
          <a:bodyPr/>
          <a:lstStyle/>
          <a:p>
            <a:fld id="{ABD54501-0315-4489-B475-3654B2FC4D2C}" type="datetime1">
              <a:rPr lang="en-US" smtClean="0"/>
              <a:t>3/31/2022</a:t>
            </a:fld>
            <a:endParaRPr lang="en-US"/>
          </a:p>
        </p:txBody>
      </p:sp>
      <p:sp>
        <p:nvSpPr>
          <p:cNvPr id="6" name="Footer Placeholder 5">
            <a:extLst>
              <a:ext uri="{FF2B5EF4-FFF2-40B4-BE49-F238E27FC236}">
                <a16:creationId xmlns:a16="http://schemas.microsoft.com/office/drawing/2014/main" id="{66936DFE-6CA8-4174-B337-5275D2F36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265C9-FEFD-4478-AA03-3FAB51CDF207}"/>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296043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9284-C0E9-4440-9536-AF911651F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C492BC-E89E-4DE2-9932-28E46FF286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F29902-37EE-4121-8984-1E3ECE927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209ED-9535-4A40-831C-7732EAB0CE72}"/>
              </a:ext>
            </a:extLst>
          </p:cNvPr>
          <p:cNvSpPr>
            <a:spLocks noGrp="1"/>
          </p:cNvSpPr>
          <p:nvPr>
            <p:ph type="dt" sz="half" idx="10"/>
          </p:nvPr>
        </p:nvSpPr>
        <p:spPr/>
        <p:txBody>
          <a:bodyPr/>
          <a:lstStyle/>
          <a:p>
            <a:fld id="{BAA74374-A670-4605-B22B-F3D5C80C8089}" type="datetime1">
              <a:rPr lang="en-US" smtClean="0"/>
              <a:t>3/31/2022</a:t>
            </a:fld>
            <a:endParaRPr lang="en-US"/>
          </a:p>
        </p:txBody>
      </p:sp>
      <p:sp>
        <p:nvSpPr>
          <p:cNvPr id="6" name="Footer Placeholder 5">
            <a:extLst>
              <a:ext uri="{FF2B5EF4-FFF2-40B4-BE49-F238E27FC236}">
                <a16:creationId xmlns:a16="http://schemas.microsoft.com/office/drawing/2014/main" id="{F0B5FAA4-E752-42B1-8128-4D25B9514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1C01C-5998-48AE-9175-06AB5AD6D0CC}"/>
              </a:ext>
            </a:extLst>
          </p:cNvPr>
          <p:cNvSpPr>
            <a:spLocks noGrp="1"/>
          </p:cNvSpPr>
          <p:nvPr>
            <p:ph type="sldNum" sz="quarter" idx="12"/>
          </p:nvPr>
        </p:nvSpPr>
        <p:spPr/>
        <p:txBody>
          <a:bodyPr/>
          <a:lstStyle/>
          <a:p>
            <a:fld id="{107DB751-B9D0-4F01-A588-F51A582940E8}" type="slidenum">
              <a:rPr lang="en-US" smtClean="0"/>
              <a:t>‹#›</a:t>
            </a:fld>
            <a:endParaRPr lang="en-US"/>
          </a:p>
        </p:txBody>
      </p:sp>
    </p:spTree>
    <p:extLst>
      <p:ext uri="{BB962C8B-B14F-4D97-AF65-F5344CB8AC3E}">
        <p14:creationId xmlns:p14="http://schemas.microsoft.com/office/powerpoint/2010/main" val="3671033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479D-79C4-49E3-922D-5B5009F3D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C0DCE-EC20-48DE-B4E0-70817D9BEB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E0C18-FF50-4823-B475-D7924F9FD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5E2A1-1A4B-429A-86B5-54AFA7BDEB15}" type="datetime1">
              <a:rPr lang="en-US" smtClean="0"/>
              <a:t>3/31/2022</a:t>
            </a:fld>
            <a:endParaRPr lang="en-US"/>
          </a:p>
        </p:txBody>
      </p:sp>
      <p:sp>
        <p:nvSpPr>
          <p:cNvPr id="5" name="Footer Placeholder 4">
            <a:extLst>
              <a:ext uri="{FF2B5EF4-FFF2-40B4-BE49-F238E27FC236}">
                <a16:creationId xmlns:a16="http://schemas.microsoft.com/office/drawing/2014/main" id="{FF62B883-0E55-499B-A23D-C1A736F04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D53A26-E79C-4379-8032-85E75CFEE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DB751-B9D0-4F01-A588-F51A582940E8}" type="slidenum">
              <a:rPr lang="en-US" smtClean="0"/>
              <a:t>‹#›</a:t>
            </a:fld>
            <a:endParaRPr lang="en-US"/>
          </a:p>
        </p:txBody>
      </p:sp>
    </p:spTree>
    <p:extLst>
      <p:ext uri="{BB962C8B-B14F-4D97-AF65-F5344CB8AC3E}">
        <p14:creationId xmlns:p14="http://schemas.microsoft.com/office/powerpoint/2010/main" val="2732127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8.pn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890419-B612-44E5-A9DC-CAC42D000F29}"/>
              </a:ext>
            </a:extLst>
          </p:cNvPr>
          <p:cNvSpPr txBox="1"/>
          <p:nvPr/>
        </p:nvSpPr>
        <p:spPr>
          <a:xfrm>
            <a:off x="318447" y="372239"/>
            <a:ext cx="11514162" cy="2308324"/>
          </a:xfrm>
          <a:prstGeom prst="rect">
            <a:avLst/>
          </a:prstGeom>
          <a:noFill/>
        </p:spPr>
        <p:txBody>
          <a:bodyPr wrap="square">
            <a:spAutoFit/>
          </a:bodyPr>
          <a:lstStyle/>
          <a:p>
            <a:pPr algn="ctr" rtl="0">
              <a:spcBef>
                <a:spcPts val="0"/>
              </a:spcBef>
              <a:spcAft>
                <a:spcPts val="0"/>
              </a:spcAft>
            </a:pPr>
            <a:r>
              <a:rPr lang="en-US" sz="4800" b="0" i="0" u="none" strike="noStrike" dirty="0">
                <a:solidFill>
                  <a:srgbClr val="000000"/>
                </a:solidFill>
                <a:effectLst/>
              </a:rPr>
              <a:t>A Precision Measurement of Zero Beam Polarization for the Nab Experiment at the SNS</a:t>
            </a:r>
            <a:endParaRPr lang="en-US" sz="4800" b="0" dirty="0">
              <a:effectLst/>
            </a:endParaRPr>
          </a:p>
        </p:txBody>
      </p:sp>
      <p:pic>
        <p:nvPicPr>
          <p:cNvPr id="1026" name="Picture 2">
            <a:extLst>
              <a:ext uri="{FF2B5EF4-FFF2-40B4-BE49-F238E27FC236}">
                <a16:creationId xmlns:a16="http://schemas.microsoft.com/office/drawing/2014/main" id="{36E79576-C55B-4963-A50C-2F51470D5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648" y="2680563"/>
            <a:ext cx="7334250" cy="2457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C1E42F-59BE-4CE6-B997-B76789D57151}"/>
              </a:ext>
            </a:extLst>
          </p:cNvPr>
          <p:cNvSpPr txBox="1"/>
          <p:nvPr/>
        </p:nvSpPr>
        <p:spPr>
          <a:xfrm>
            <a:off x="7558454" y="5747097"/>
            <a:ext cx="6096000" cy="1477328"/>
          </a:xfrm>
          <a:prstGeom prst="rect">
            <a:avLst/>
          </a:prstGeom>
          <a:noFill/>
        </p:spPr>
        <p:txBody>
          <a:bodyPr wrap="square">
            <a:spAutoFit/>
          </a:bodyPr>
          <a:lstStyle/>
          <a:p>
            <a:pPr algn="ctr" rtl="0">
              <a:spcBef>
                <a:spcPts val="0"/>
              </a:spcBef>
              <a:spcAft>
                <a:spcPts val="0"/>
              </a:spcAft>
            </a:pPr>
            <a:r>
              <a:rPr lang="en-US" sz="1800" b="0" i="0" u="none" strike="noStrike" dirty="0">
                <a:solidFill>
                  <a:srgbClr val="595959"/>
                </a:solidFill>
                <a:effectLst/>
              </a:rPr>
              <a:t>Chelsea Hendrus</a:t>
            </a:r>
            <a:endParaRPr lang="en-US" b="0" dirty="0">
              <a:effectLst/>
            </a:endParaRPr>
          </a:p>
          <a:p>
            <a:pPr algn="ctr" rtl="0">
              <a:spcBef>
                <a:spcPts val="0"/>
              </a:spcBef>
              <a:spcAft>
                <a:spcPts val="0"/>
              </a:spcAft>
            </a:pPr>
            <a:r>
              <a:rPr lang="en-US" sz="1800" b="0" i="0" u="none" strike="noStrike" dirty="0">
                <a:solidFill>
                  <a:srgbClr val="595959"/>
                </a:solidFill>
                <a:effectLst/>
              </a:rPr>
              <a:t>For the Nab Collaboration</a:t>
            </a:r>
            <a:endParaRPr lang="en-US" b="0" dirty="0">
              <a:effectLst/>
            </a:endParaRPr>
          </a:p>
          <a:p>
            <a:pPr algn="ctr" rtl="0">
              <a:spcBef>
                <a:spcPts val="0"/>
              </a:spcBef>
              <a:spcAft>
                <a:spcPts val="0"/>
              </a:spcAft>
            </a:pPr>
            <a:r>
              <a:rPr lang="en-US" sz="1800" b="0" i="0" u="none" strike="noStrike" dirty="0">
                <a:solidFill>
                  <a:srgbClr val="595959"/>
                </a:solidFill>
                <a:effectLst/>
              </a:rPr>
              <a:t>April 11, 2022</a:t>
            </a:r>
            <a:endParaRPr lang="en-US" b="0" dirty="0">
              <a:effectLst/>
            </a:endParaRPr>
          </a:p>
          <a:p>
            <a:br>
              <a:rPr lang="en-US" dirty="0"/>
            </a:br>
            <a:endParaRPr lang="en-US" dirty="0"/>
          </a:p>
        </p:txBody>
      </p:sp>
      <p:sp>
        <p:nvSpPr>
          <p:cNvPr id="3" name="Slide Number Placeholder 2">
            <a:extLst>
              <a:ext uri="{FF2B5EF4-FFF2-40B4-BE49-F238E27FC236}">
                <a16:creationId xmlns:a16="http://schemas.microsoft.com/office/drawing/2014/main" id="{99E81892-35DC-4537-9AAB-AD6F30D99F68}"/>
              </a:ext>
            </a:extLst>
          </p:cNvPr>
          <p:cNvSpPr>
            <a:spLocks noGrp="1"/>
          </p:cNvSpPr>
          <p:nvPr>
            <p:ph type="sldNum" sz="quarter" idx="12"/>
          </p:nvPr>
        </p:nvSpPr>
        <p:spPr/>
        <p:txBody>
          <a:bodyPr/>
          <a:lstStyle/>
          <a:p>
            <a:fld id="{107DB751-B9D0-4F01-A588-F51A582940E8}" type="slidenum">
              <a:rPr lang="en-US" smtClean="0"/>
              <a:t>1</a:t>
            </a:fld>
            <a:endParaRPr lang="en-US"/>
          </a:p>
        </p:txBody>
      </p:sp>
      <p:pic>
        <p:nvPicPr>
          <p:cNvPr id="4" name="Audio 3">
            <a:hlinkClick r:id="" action="ppaction://media"/>
            <a:extLst>
              <a:ext uri="{FF2B5EF4-FFF2-40B4-BE49-F238E27FC236}">
                <a16:creationId xmlns:a16="http://schemas.microsoft.com/office/drawing/2014/main" id="{D9F3B713-39B1-4794-9964-A3DE0E433A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8310732"/>
      </p:ext>
    </p:extLst>
  </p:cSld>
  <p:clrMapOvr>
    <a:masterClrMapping/>
  </p:clrMapOvr>
  <mc:AlternateContent xmlns:mc="http://schemas.openxmlformats.org/markup-compatibility/2006">
    <mc:Choice xmlns:p14="http://schemas.microsoft.com/office/powerpoint/2010/main" Requires="p14">
      <p:transition spd="slow" p14:dur="2000" advTm="12425"/>
    </mc:Choice>
    <mc:Fallback>
      <p:transition spd="slow" advTm="1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810195"/>
            <a:ext cx="4807919" cy="461665"/>
          </a:xfrm>
          <a:prstGeom prst="rect">
            <a:avLst/>
          </a:prstGeom>
          <a:noFill/>
        </p:spPr>
        <p:txBody>
          <a:bodyPr wrap="none" rtlCol="0">
            <a:spAutoFit/>
          </a:bodyPr>
          <a:lstStyle/>
          <a:p>
            <a:r>
              <a:rPr lang="en-US" sz="2400" dirty="0"/>
              <a:t>Measuring our Spin Flipper Efficiency</a:t>
            </a:r>
          </a:p>
        </p:txBody>
      </p:sp>
      <p:sp>
        <p:nvSpPr>
          <p:cNvPr id="6" name="TextBox 5">
            <a:extLst>
              <a:ext uri="{FF2B5EF4-FFF2-40B4-BE49-F238E27FC236}">
                <a16:creationId xmlns:a16="http://schemas.microsoft.com/office/drawing/2014/main" id="{B713CD2B-8566-45C8-BDE9-A5AF5FFD32D8}"/>
              </a:ext>
            </a:extLst>
          </p:cNvPr>
          <p:cNvSpPr txBox="1"/>
          <p:nvPr/>
        </p:nvSpPr>
        <p:spPr>
          <a:xfrm>
            <a:off x="240323" y="1284369"/>
            <a:ext cx="9729595" cy="707886"/>
          </a:xfrm>
          <a:prstGeom prst="rect">
            <a:avLst/>
          </a:prstGeom>
          <a:noFill/>
        </p:spPr>
        <p:txBody>
          <a:bodyPr wrap="square" rtlCol="0">
            <a:spAutoFit/>
          </a:bodyPr>
          <a:lstStyle/>
          <a:p>
            <a:r>
              <a:rPr lang="en-US" sz="2000" dirty="0"/>
              <a:t>If we assume that the polarization of the polarizer and the analyzer are the same between measurements, we can take transmission ratios</a:t>
            </a:r>
          </a:p>
        </p:txBody>
      </p:sp>
      <p:grpSp>
        <p:nvGrpSpPr>
          <p:cNvPr id="28" name="Group 27">
            <a:extLst>
              <a:ext uri="{FF2B5EF4-FFF2-40B4-BE49-F238E27FC236}">
                <a16:creationId xmlns:a16="http://schemas.microsoft.com/office/drawing/2014/main" id="{16229B85-21FD-4D2F-9F48-6036C206F1BD}"/>
              </a:ext>
            </a:extLst>
          </p:cNvPr>
          <p:cNvGrpSpPr/>
          <p:nvPr/>
        </p:nvGrpSpPr>
        <p:grpSpPr>
          <a:xfrm>
            <a:off x="-15658" y="1917290"/>
            <a:ext cx="12207658" cy="4672643"/>
            <a:chOff x="-15658" y="1917290"/>
            <a:chExt cx="12207658" cy="4672643"/>
          </a:xfrm>
        </p:grpSpPr>
        <p:grpSp>
          <p:nvGrpSpPr>
            <p:cNvPr id="29" name="Group 28">
              <a:extLst>
                <a:ext uri="{FF2B5EF4-FFF2-40B4-BE49-F238E27FC236}">
                  <a16:creationId xmlns:a16="http://schemas.microsoft.com/office/drawing/2014/main" id="{4BB3CF37-FCF6-4265-B2A4-C79E17C035B1}"/>
                </a:ext>
              </a:extLst>
            </p:cNvPr>
            <p:cNvGrpSpPr/>
            <p:nvPr/>
          </p:nvGrpSpPr>
          <p:grpSpPr>
            <a:xfrm>
              <a:off x="-15658" y="1917290"/>
              <a:ext cx="12207658" cy="4672643"/>
              <a:chOff x="-15658" y="1917290"/>
              <a:chExt cx="12207658" cy="4672643"/>
            </a:xfrm>
          </p:grpSpPr>
          <p:pic>
            <p:nvPicPr>
              <p:cNvPr id="31" name="Picture 30">
                <a:extLst>
                  <a:ext uri="{FF2B5EF4-FFF2-40B4-BE49-F238E27FC236}">
                    <a16:creationId xmlns:a16="http://schemas.microsoft.com/office/drawing/2014/main" id="{369442D8-F7FE-442A-A092-EE338FB3820B}"/>
                  </a:ext>
                </a:extLst>
              </p:cNvPr>
              <p:cNvPicPr>
                <a:picLocks noChangeAspect="1"/>
              </p:cNvPicPr>
              <p:nvPr/>
            </p:nvPicPr>
            <p:blipFill rotWithShape="1">
              <a:blip r:embed="rId5">
                <a:extLst>
                  <a:ext uri="{28A0092B-C50C-407E-A947-70E740481C1C}">
                    <a14:useLocalDpi xmlns:a14="http://schemas.microsoft.com/office/drawing/2010/main" val="0"/>
                  </a:ext>
                </a:extLst>
              </a:blip>
              <a:srcRect l="62595" r="20248"/>
              <a:stretch/>
            </p:blipFill>
            <p:spPr>
              <a:xfrm>
                <a:off x="7757659" y="1917290"/>
                <a:ext cx="2212259" cy="4585846"/>
              </a:xfrm>
              <a:prstGeom prst="rect">
                <a:avLst/>
              </a:prstGeom>
            </p:spPr>
          </p:pic>
          <p:sp>
            <p:nvSpPr>
              <p:cNvPr id="32" name="Rectangle 31">
                <a:extLst>
                  <a:ext uri="{FF2B5EF4-FFF2-40B4-BE49-F238E27FC236}">
                    <a16:creationId xmlns:a16="http://schemas.microsoft.com/office/drawing/2014/main" id="{B4D414CC-4D3C-4E6B-84B2-327B7D5D424A}"/>
                  </a:ext>
                </a:extLst>
              </p:cNvPr>
              <p:cNvSpPr/>
              <p:nvPr/>
            </p:nvSpPr>
            <p:spPr>
              <a:xfrm>
                <a:off x="-1" y="5456904"/>
                <a:ext cx="12192001" cy="20647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646846F-B994-42F5-925E-70D0CB11D3AA}"/>
                  </a:ext>
                </a:extLst>
              </p:cNvPr>
              <p:cNvSpPr/>
              <p:nvPr/>
            </p:nvSpPr>
            <p:spPr>
              <a:xfrm>
                <a:off x="10264878" y="4999252"/>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4F807DB-A1A4-4579-B491-5931A8CFE613}"/>
                  </a:ext>
                </a:extLst>
              </p:cNvPr>
              <p:cNvSpPr/>
              <p:nvPr/>
            </p:nvSpPr>
            <p:spPr>
              <a:xfrm>
                <a:off x="11371010" y="5176684"/>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50B2A17-8BBD-48BD-BEA9-77EB9014209C}"/>
                  </a:ext>
                </a:extLst>
              </p:cNvPr>
              <p:cNvSpPr/>
              <p:nvPr/>
            </p:nvSpPr>
            <p:spPr>
              <a:xfrm>
                <a:off x="373626" y="5168858"/>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F6D7E0A-9B2C-4442-9AC0-B93E4F86345D}"/>
                  </a:ext>
                </a:extLst>
              </p:cNvPr>
              <p:cNvSpPr txBox="1"/>
              <p:nvPr/>
            </p:nvSpPr>
            <p:spPr>
              <a:xfrm>
                <a:off x="-15658" y="5899355"/>
                <a:ext cx="1364476" cy="646331"/>
              </a:xfrm>
              <a:prstGeom prst="rect">
                <a:avLst/>
              </a:prstGeom>
              <a:noFill/>
            </p:spPr>
            <p:txBody>
              <a:bodyPr wrap="none" rtlCol="0">
                <a:spAutoFit/>
              </a:bodyPr>
              <a:lstStyle/>
              <a:p>
                <a:pPr algn="ctr"/>
                <a:r>
                  <a:rPr lang="en-US" dirty="0"/>
                  <a:t>Normalizing </a:t>
                </a:r>
              </a:p>
              <a:p>
                <a:pPr algn="ctr"/>
                <a:r>
                  <a:rPr lang="en-US" dirty="0"/>
                  <a:t>Monitor</a:t>
                </a:r>
              </a:p>
            </p:txBody>
          </p:sp>
          <p:sp>
            <p:nvSpPr>
              <p:cNvPr id="37" name="TextBox 36">
                <a:extLst>
                  <a:ext uri="{FF2B5EF4-FFF2-40B4-BE49-F238E27FC236}">
                    <a16:creationId xmlns:a16="http://schemas.microsoft.com/office/drawing/2014/main" id="{88D4BF37-67DD-46AF-A3E6-414CA5449FFB}"/>
                  </a:ext>
                </a:extLst>
              </p:cNvPr>
              <p:cNvSpPr txBox="1"/>
              <p:nvPr/>
            </p:nvSpPr>
            <p:spPr>
              <a:xfrm>
                <a:off x="11111576" y="5943602"/>
                <a:ext cx="1080424" cy="646331"/>
              </a:xfrm>
              <a:prstGeom prst="rect">
                <a:avLst/>
              </a:prstGeom>
              <a:noFill/>
            </p:spPr>
            <p:txBody>
              <a:bodyPr wrap="none" rtlCol="0">
                <a:spAutoFit/>
              </a:bodyPr>
              <a:lstStyle/>
              <a:p>
                <a:pPr algn="ctr"/>
                <a:r>
                  <a:rPr lang="en-US" dirty="0"/>
                  <a:t>Analyzing</a:t>
                </a:r>
              </a:p>
              <a:p>
                <a:pPr algn="ctr"/>
                <a:r>
                  <a:rPr lang="en-US" dirty="0"/>
                  <a:t>Monitor</a:t>
                </a:r>
              </a:p>
            </p:txBody>
          </p:sp>
          <p:sp>
            <p:nvSpPr>
              <p:cNvPr id="38" name="TextBox 37">
                <a:extLst>
                  <a:ext uri="{FF2B5EF4-FFF2-40B4-BE49-F238E27FC236}">
                    <a16:creationId xmlns:a16="http://schemas.microsoft.com/office/drawing/2014/main" id="{3724FD80-AA08-44F6-85B7-69D06698CEB3}"/>
                  </a:ext>
                </a:extLst>
              </p:cNvPr>
              <p:cNvSpPr txBox="1"/>
              <p:nvPr/>
            </p:nvSpPr>
            <p:spPr>
              <a:xfrm>
                <a:off x="10250670" y="4381948"/>
                <a:ext cx="987065"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kumimoji="0" lang="en-US" altLang="en-US" sz="1800" b="0" i="0" u="none" strike="noStrike" cap="none" normalizeH="0" baseline="0" dirty="0">
                    <a:ln>
                      <a:noFill/>
                    </a:ln>
                    <a:solidFill>
                      <a:srgbClr val="000000"/>
                    </a:solidFill>
                    <a:effectLst/>
                    <a:cs typeface="Arial" panose="020B0604020202020204" pitchFamily="34" charset="0"/>
                  </a:rPr>
                  <a:t>Analyzer</a:t>
                </a:r>
                <a:endParaRPr lang="en-US" dirty="0"/>
              </a:p>
            </p:txBody>
          </p:sp>
        </p:grpSp>
        <p:sp>
          <p:nvSpPr>
            <p:cNvPr id="30" name="Rectangle 29">
              <a:extLst>
                <a:ext uri="{FF2B5EF4-FFF2-40B4-BE49-F238E27FC236}">
                  <a16:creationId xmlns:a16="http://schemas.microsoft.com/office/drawing/2014/main" id="{2CEC67A4-8F14-4972-BA6A-C6E5B6BD03B2}"/>
                </a:ext>
              </a:extLst>
            </p:cNvPr>
            <p:cNvSpPr/>
            <p:nvPr/>
          </p:nvSpPr>
          <p:spPr>
            <a:xfrm>
              <a:off x="4142622" y="4861005"/>
              <a:ext cx="2815154" cy="1554167"/>
            </a:xfrm>
            <a:prstGeom prst="rect">
              <a:avLst/>
            </a:prstGeom>
            <a:solidFill>
              <a:srgbClr val="E72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AFP Neutron Spin Flipper</a:t>
              </a:r>
            </a:p>
          </p:txBody>
        </p:sp>
      </p:grpSp>
      <p:sp>
        <p:nvSpPr>
          <p:cNvPr id="19" name="Oval 18">
            <a:extLst>
              <a:ext uri="{FF2B5EF4-FFF2-40B4-BE49-F238E27FC236}">
                <a16:creationId xmlns:a16="http://schemas.microsoft.com/office/drawing/2014/main" id="{A342B82E-5415-49D6-AC13-3F165642C286}"/>
              </a:ext>
            </a:extLst>
          </p:cNvPr>
          <p:cNvSpPr/>
          <p:nvPr/>
        </p:nvSpPr>
        <p:spPr>
          <a:xfrm>
            <a:off x="1324454" y="5042689"/>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85E4062-C780-4274-93F4-030762909E9A}"/>
              </a:ext>
            </a:extLst>
          </p:cNvPr>
          <p:cNvSpPr txBox="1"/>
          <p:nvPr/>
        </p:nvSpPr>
        <p:spPr>
          <a:xfrm>
            <a:off x="1329099" y="4413626"/>
            <a:ext cx="998800"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lang="en-US" dirty="0">
                <a:solidFill>
                  <a:srgbClr val="000000"/>
                </a:solidFill>
                <a:cs typeface="Arial" panose="020B0604020202020204" pitchFamily="34" charset="0"/>
              </a:rPr>
              <a:t>Polarizer</a:t>
            </a:r>
            <a:endParaRPr lang="en-US" dirty="0"/>
          </a:p>
        </p:txBody>
      </p:sp>
      <p:grpSp>
        <p:nvGrpSpPr>
          <p:cNvPr id="21" name="Group 20">
            <a:extLst>
              <a:ext uri="{FF2B5EF4-FFF2-40B4-BE49-F238E27FC236}">
                <a16:creationId xmlns:a16="http://schemas.microsoft.com/office/drawing/2014/main" id="{9BC33425-B472-4D01-8B12-7C3D83422DE2}"/>
              </a:ext>
            </a:extLst>
          </p:cNvPr>
          <p:cNvGrpSpPr/>
          <p:nvPr/>
        </p:nvGrpSpPr>
        <p:grpSpPr>
          <a:xfrm>
            <a:off x="10531277" y="5308436"/>
            <a:ext cx="418462" cy="443514"/>
            <a:chOff x="11147611" y="7533765"/>
            <a:chExt cx="418462" cy="443514"/>
          </a:xfrm>
        </p:grpSpPr>
        <p:sp>
          <p:nvSpPr>
            <p:cNvPr id="22" name="Arrow: Up 21">
              <a:extLst>
                <a:ext uri="{FF2B5EF4-FFF2-40B4-BE49-F238E27FC236}">
                  <a16:creationId xmlns:a16="http://schemas.microsoft.com/office/drawing/2014/main" id="{2AA33CF5-B595-4146-9716-08FD3F995841}"/>
                </a:ext>
              </a:extLst>
            </p:cNvPr>
            <p:cNvSpPr/>
            <p:nvPr/>
          </p:nvSpPr>
          <p:spPr>
            <a:xfrm>
              <a:off x="11147611" y="7533765"/>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900E3BE5-AF91-4BBD-84F1-8C42B14DB37F}"/>
                </a:ext>
              </a:extLst>
            </p:cNvPr>
            <p:cNvSpPr/>
            <p:nvPr/>
          </p:nvSpPr>
          <p:spPr>
            <a:xfrm rot="10800000">
              <a:off x="11334448" y="7551174"/>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rrow: Up 24">
            <a:extLst>
              <a:ext uri="{FF2B5EF4-FFF2-40B4-BE49-F238E27FC236}">
                <a16:creationId xmlns:a16="http://schemas.microsoft.com/office/drawing/2014/main" id="{36C545FD-B2CD-4FBE-B518-7BB2F8E5F27B}"/>
              </a:ext>
            </a:extLst>
          </p:cNvPr>
          <p:cNvSpPr/>
          <p:nvPr/>
        </p:nvSpPr>
        <p:spPr>
          <a:xfrm>
            <a:off x="1690858" y="5324966"/>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0BB04CA-C321-4439-B6B6-FDDD6B3DC913}"/>
                  </a:ext>
                </a:extLst>
              </p:cNvPr>
              <p:cNvSpPr txBox="1"/>
              <p:nvPr/>
            </p:nvSpPr>
            <p:spPr>
              <a:xfrm>
                <a:off x="1690858" y="2092009"/>
                <a:ext cx="3399649" cy="1379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f>
                        <m:fPr>
                          <m:ctrlPr>
                            <a:rPr lang="el-GR"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l-GR" sz="2400" b="0" i="1" smtClean="0">
                              <a:latin typeface="Cambria Math" panose="02040503050406030204" pitchFamily="18" charset="0"/>
                            </a:rPr>
                            <m:t>2</m:t>
                          </m:r>
                        </m:den>
                      </m:f>
                      <m:d>
                        <m:dPr>
                          <m:ctrlPr>
                            <a:rPr lang="el-GR"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 +</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 +</m:t>
                                      </m:r>
                                    </m:sub>
                                  </m:sSub>
                                </m:den>
                              </m:f>
                            </m:num>
                            <m:den>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 −</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 −</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den>
                              </m:f>
                            </m:den>
                          </m:f>
                        </m:e>
                      </m:d>
                    </m:oMath>
                  </m:oMathPara>
                </a14:m>
                <a:endParaRPr lang="en-US" sz="2400" dirty="0"/>
              </a:p>
            </p:txBody>
          </p:sp>
        </mc:Choice>
        <mc:Fallback xmlns="">
          <p:sp>
            <p:nvSpPr>
              <p:cNvPr id="5" name="TextBox 4">
                <a:extLst>
                  <a:ext uri="{FF2B5EF4-FFF2-40B4-BE49-F238E27FC236}">
                    <a16:creationId xmlns:a16="http://schemas.microsoft.com/office/drawing/2014/main" id="{20BB04CA-C321-4439-B6B6-FDDD6B3DC913}"/>
                  </a:ext>
                </a:extLst>
              </p:cNvPr>
              <p:cNvSpPr txBox="1">
                <a:spLocks noRot="1" noChangeAspect="1" noMove="1" noResize="1" noEditPoints="1" noAdjustHandles="1" noChangeArrowheads="1" noChangeShapeType="1" noTextEdit="1"/>
              </p:cNvSpPr>
              <p:nvPr/>
            </p:nvSpPr>
            <p:spPr>
              <a:xfrm>
                <a:off x="1690858" y="2092009"/>
                <a:ext cx="3399649" cy="1379608"/>
              </a:xfrm>
              <a:prstGeom prst="rect">
                <a:avLst/>
              </a:prstGeom>
              <a:blipFill>
                <a:blip r:embed="rId6"/>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6C43859-A042-4485-A592-4ABA83AE43DF}"/>
              </a:ext>
            </a:extLst>
          </p:cNvPr>
          <p:cNvSpPr txBox="1"/>
          <p:nvPr/>
        </p:nvSpPr>
        <p:spPr>
          <a:xfrm>
            <a:off x="240323" y="3629819"/>
            <a:ext cx="7384033" cy="923330"/>
          </a:xfrm>
          <a:prstGeom prst="rect">
            <a:avLst/>
          </a:prstGeom>
          <a:noFill/>
        </p:spPr>
        <p:txBody>
          <a:bodyPr wrap="square" rtlCol="0">
            <a:spAutoFit/>
          </a:bodyPr>
          <a:lstStyle/>
          <a:p>
            <a:r>
              <a:rPr lang="en-US" dirty="0"/>
              <a:t>When we understand our Spin Flipper Efficiency, we can run Nab in “Spin Flipper Mode,” where we run the Spin Flipper half-time during data collection, to cancel out an average polarization</a:t>
            </a:r>
          </a:p>
        </p:txBody>
      </p:sp>
      <p:pic>
        <p:nvPicPr>
          <p:cNvPr id="8" name="Audio 7">
            <a:hlinkClick r:id="" action="ppaction://media"/>
            <a:extLst>
              <a:ext uri="{FF2B5EF4-FFF2-40B4-BE49-F238E27FC236}">
                <a16:creationId xmlns:a16="http://schemas.microsoft.com/office/drawing/2014/main" id="{FCFA7955-DFEF-4B0E-BC4F-2221C4A074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
        <p:nvSpPr>
          <p:cNvPr id="9" name="Slide Number Placeholder 8">
            <a:extLst>
              <a:ext uri="{FF2B5EF4-FFF2-40B4-BE49-F238E27FC236}">
                <a16:creationId xmlns:a16="http://schemas.microsoft.com/office/drawing/2014/main" id="{3EC9C0B8-6894-4113-A848-30A1607BF919}"/>
              </a:ext>
            </a:extLst>
          </p:cNvPr>
          <p:cNvSpPr>
            <a:spLocks noGrp="1"/>
          </p:cNvSpPr>
          <p:nvPr>
            <p:ph type="sldNum" sz="quarter" idx="12"/>
          </p:nvPr>
        </p:nvSpPr>
        <p:spPr/>
        <p:txBody>
          <a:bodyPr/>
          <a:lstStyle/>
          <a:p>
            <a:fld id="{107DB751-B9D0-4F01-A588-F51A582940E8}" type="slidenum">
              <a:rPr lang="en-US" smtClean="0"/>
              <a:t>10</a:t>
            </a:fld>
            <a:endParaRPr lang="en-US"/>
          </a:p>
        </p:txBody>
      </p:sp>
    </p:spTree>
    <p:extLst>
      <p:ext uri="{BB962C8B-B14F-4D97-AF65-F5344CB8AC3E}">
        <p14:creationId xmlns:p14="http://schemas.microsoft.com/office/powerpoint/2010/main" val="2387365767"/>
      </p:ext>
    </p:extLst>
  </p:cSld>
  <p:clrMapOvr>
    <a:masterClrMapping/>
  </p:clrMapOvr>
  <mc:AlternateContent xmlns:mc="http://schemas.openxmlformats.org/markup-compatibility/2006">
    <mc:Choice xmlns:p14="http://schemas.microsoft.com/office/powerpoint/2010/main" Requires="p14">
      <p:transition spd="slow" p14:dur="2000" advTm="16593"/>
    </mc:Choice>
    <mc:Fallback>
      <p:transition spd="slow" advTm="1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986" x="1206500" y="193675"/>
          <p14:tracePt t="3990" x="1206500" y="298450"/>
          <p14:tracePt t="3996" x="1206500" y="403225"/>
          <p14:tracePt t="4005" x="1192213" y="492125"/>
          <p14:tracePt t="4010" x="1192213" y="625475"/>
          <p14:tracePt t="4020" x="1192213" y="730250"/>
          <p14:tracePt t="4025" x="1192213" y="790575"/>
          <p14:tracePt t="4032" x="1192213" y="909638"/>
          <p14:tracePt t="4040" x="1192213" y="1042988"/>
          <p14:tracePt t="4047" x="1192213" y="1177925"/>
          <p14:tracePt t="4053" x="1192213" y="1252538"/>
          <p14:tracePt t="4064" x="1192213" y="1282700"/>
          <p14:tracePt t="4069" x="1222375" y="1371600"/>
          <p14:tracePt t="4077" x="1222375" y="1385888"/>
          <p14:tracePt t="4089" x="1222375" y="1401763"/>
          <p14:tracePt t="4097" x="1222375" y="1416050"/>
          <p14:tracePt t="4105" x="1236663" y="1431925"/>
          <p14:tracePt t="4121" x="1252538" y="1431925"/>
          <p14:tracePt t="4132" x="1266825" y="1431925"/>
          <p14:tracePt t="4146" x="1281113" y="1431925"/>
          <p14:tracePt t="4156" x="1327150" y="1416050"/>
          <p14:tracePt t="4161" x="1341438" y="1416050"/>
          <p14:tracePt t="4171" x="1401763" y="1401763"/>
          <p14:tracePt t="4175" x="1430338" y="1401763"/>
          <p14:tracePt t="4183" x="1460500" y="1401763"/>
          <p14:tracePt t="4211" x="1474788" y="1401763"/>
          <p14:tracePt t="4225" x="1490663" y="1401763"/>
          <p14:tracePt t="4239" x="1504950" y="1401763"/>
          <p14:tracePt t="4250" x="1520825" y="1431925"/>
          <p14:tracePt t="4255" x="1549400" y="1431925"/>
          <p14:tracePt t="4261" x="1565275" y="1446213"/>
          <p14:tracePt t="4269" x="1579563" y="1460500"/>
          <p14:tracePt t="4275" x="1595438" y="1476375"/>
          <p14:tracePt t="4282" x="1609725" y="1506538"/>
          <p14:tracePt t="4291" x="1639888" y="1550988"/>
          <p14:tracePt t="4298" x="1654175" y="1579563"/>
          <p14:tracePt t="4303" x="1684338" y="1654175"/>
          <p14:tracePt t="4314" x="1698625" y="1700213"/>
          <p14:tracePt t="4319" x="1714500" y="1789113"/>
          <p14:tracePt t="4327" x="1728788" y="1908175"/>
          <p14:tracePt t="4333" x="1728788" y="1997075"/>
          <p14:tracePt t="4344" x="1728788" y="2071688"/>
          <p14:tracePt t="4348" x="1728788" y="2117725"/>
          <p14:tracePt t="4353" x="1714500" y="2192338"/>
          <p14:tracePt t="4363" x="1684338" y="2295525"/>
          <p14:tracePt t="4370" x="1654175" y="2386013"/>
          <p14:tracePt t="4378" x="1595438" y="2489200"/>
          <p14:tracePt t="4383" x="1565275" y="2563813"/>
          <p14:tracePt t="4392" x="1535113" y="2608263"/>
          <p14:tracePt t="4399" x="1535113" y="2624138"/>
          <p14:tracePt t="4404" x="1520825" y="2638425"/>
          <p14:tracePt t="4412" x="1504950" y="2638425"/>
          <p14:tracePt t="4422" x="1490663" y="2638425"/>
          <p14:tracePt t="4644" x="1474788" y="2638425"/>
          <p14:tracePt t="4659" x="1460500" y="2638425"/>
          <p14:tracePt t="4674" x="1446213" y="2638425"/>
          <p14:tracePt t="4679" x="1430338" y="2638425"/>
          <p14:tracePt t="4691" x="1416050" y="2638425"/>
          <p14:tracePt t="4701" x="1401763" y="2654300"/>
          <p14:tracePt t="4708" x="1401763" y="2668588"/>
          <p14:tracePt t="4712" x="1385888" y="2668588"/>
          <p14:tracePt t="4721" x="1385888" y="2682875"/>
          <p14:tracePt t="4726" x="1371600" y="2698750"/>
          <p14:tracePt t="4741" x="1371600" y="2743200"/>
          <p14:tracePt t="4755" x="1371600" y="2803525"/>
          <p14:tracePt t="4772" x="1371600" y="2862263"/>
          <p14:tracePt t="4776" x="1371600" y="2878138"/>
          <p14:tracePt t="4786" x="1371600" y="2892425"/>
          <p14:tracePt t="4790" x="1371600" y="2906713"/>
          <p14:tracePt t="4799" x="1371600" y="2922588"/>
          <p14:tracePt t="4805" x="1371600" y="2936875"/>
          <p14:tracePt t="4816" x="1371600" y="2967038"/>
          <p14:tracePt t="4822" x="1371600" y="2981325"/>
          <p14:tracePt t="4838" x="1371600" y="2997200"/>
          <p14:tracePt t="4849" x="1371600" y="3011488"/>
          <p14:tracePt t="4856" x="1371600" y="3025775"/>
          <p14:tracePt t="4863" x="1371600" y="3041650"/>
          <p14:tracePt t="4874" x="1371600" y="3055938"/>
          <p14:tracePt t="4879" x="1371600" y="3071813"/>
          <p14:tracePt t="4892" x="1371600" y="3086100"/>
          <p14:tracePt t="4900" x="1371600" y="3100388"/>
          <p14:tracePt t="5221" x="1401763" y="3100388"/>
          <p14:tracePt t="5234" x="1430338" y="3116263"/>
          <p14:tracePt t="5243" x="1474788" y="3116263"/>
          <p14:tracePt t="5250" x="1490663" y="3116263"/>
          <p14:tracePt t="5257" x="1520825" y="3116263"/>
          <p14:tracePt t="5263" x="1549400" y="3130550"/>
          <p14:tracePt t="5271" x="1579563" y="3130550"/>
          <p14:tracePt t="5282" x="1595438" y="3146425"/>
          <p14:tracePt t="5288" x="1639888" y="3160713"/>
          <p14:tracePt t="5292" x="1654175" y="3160713"/>
          <p14:tracePt t="5299" x="1714500" y="3160713"/>
          <p14:tracePt t="5311" x="1743075" y="3175000"/>
          <p14:tracePt t="5316" x="1789113" y="3175000"/>
          <p14:tracePt t="5323" x="1833563" y="3175000"/>
          <p14:tracePt t="5330" x="1878013" y="3190875"/>
          <p14:tracePt t="5338" x="1892300" y="3221038"/>
          <p14:tracePt t="5349" x="1982788" y="3235325"/>
          <p14:tracePt t="5362" x="2057400" y="3249613"/>
          <p14:tracePt t="5372" x="2085975" y="3249613"/>
          <p14:tracePt t="5382" x="2132013" y="3265488"/>
          <p14:tracePt t="5391" x="2220913" y="3294063"/>
          <p14:tracePt t="5399" x="2235200" y="3294063"/>
          <p14:tracePt t="5405" x="2309813" y="3309938"/>
          <p14:tracePt t="5413" x="2339975" y="3324225"/>
          <p14:tracePt t="5422" x="2384425" y="3324225"/>
          <p14:tracePt t="5428" x="2428875" y="3324225"/>
          <p14:tracePt t="5437" x="2474913" y="3340100"/>
          <p14:tracePt t="5442" x="2489200" y="3340100"/>
          <p14:tracePt t="5452" x="2519363" y="3354388"/>
          <p14:tracePt t="5456" x="2563813" y="3354388"/>
          <p14:tracePt t="5463" x="2578100" y="3354388"/>
          <p14:tracePt t="5471" x="2608263" y="3368675"/>
          <p14:tracePt t="5479" x="2622550" y="3384550"/>
          <p14:tracePt t="5486" x="2682875" y="3384550"/>
          <p14:tracePt t="5492" x="2697163" y="3384550"/>
          <p14:tracePt t="5504" x="2743200" y="3384550"/>
          <p14:tracePt t="5509" x="2787650" y="3384550"/>
          <p14:tracePt t="5514" x="2816225" y="3384550"/>
          <p14:tracePt t="5520" x="2862263" y="3384550"/>
          <p14:tracePt t="5532" x="2921000" y="3384550"/>
          <p14:tracePt t="5539" x="2965450" y="3384550"/>
          <p14:tracePt t="5542" x="2995613" y="3384550"/>
          <p14:tracePt t="5552" x="3040063" y="3384550"/>
          <p14:tracePt t="5556" x="3055938" y="3384550"/>
          <p14:tracePt t="5566" x="3084513" y="3384550"/>
          <p14:tracePt t="5579" x="3100388" y="3384550"/>
          <p14:tracePt t="5588" x="3114675" y="3368675"/>
          <p14:tracePt t="5599" x="3144838" y="3354388"/>
          <p14:tracePt t="5610" x="3159125" y="3340100"/>
          <p14:tracePt t="5613" x="3159125" y="3309938"/>
          <p14:tracePt t="5622" x="3175000" y="3294063"/>
          <p14:tracePt t="5632" x="3189288" y="3235325"/>
          <p14:tracePt t="5636" x="3189288" y="3205163"/>
          <p14:tracePt t="5644" x="3189288" y="3160713"/>
          <p14:tracePt t="5654" x="3175000" y="3086100"/>
          <p14:tracePt t="5664" x="3159125" y="3055938"/>
          <p14:tracePt t="5672" x="3159125" y="3025775"/>
          <p14:tracePt t="5680" x="3130550" y="3011488"/>
          <p14:tracePt t="5689" x="3114675" y="2981325"/>
          <p14:tracePt t="5694" x="3114675" y="2967038"/>
          <p14:tracePt t="5703" x="3084513" y="2951163"/>
          <p14:tracePt t="5708" x="3070225" y="2922588"/>
          <p14:tracePt t="5714" x="3055938" y="2906713"/>
          <p14:tracePt t="5721" x="3011488" y="2832100"/>
          <p14:tracePt t="5732" x="2981325" y="2757488"/>
          <p14:tracePt t="5736" x="2936875" y="2593975"/>
          <p14:tracePt t="5743" x="2921000" y="2400300"/>
          <p14:tracePt t="5760" x="2876550" y="2206625"/>
          <p14:tracePt t="5771" x="2832100" y="2132013"/>
          <p14:tracePt t="5782" x="2832100" y="2101850"/>
          <p14:tracePt t="5792" x="2801938" y="2071688"/>
          <p14:tracePt t="5802" x="2787650" y="2071688"/>
          <p14:tracePt t="5812" x="2771775" y="2071688"/>
          <p14:tracePt t="5818" x="2743200" y="2057400"/>
          <p14:tracePt t="5826" x="2713038" y="2043113"/>
          <p14:tracePt t="5835" x="2697163" y="2043113"/>
          <p14:tracePt t="5844" x="2682875" y="2043113"/>
          <p14:tracePt t="5853" x="2652713" y="2027238"/>
          <p14:tracePt t="5862" x="2638425" y="2027238"/>
          <p14:tracePt t="5865" x="2608263" y="2012950"/>
          <p14:tracePt t="5876" x="2593975" y="1997075"/>
          <p14:tracePt t="5880" x="2563813" y="1982788"/>
          <p14:tracePt t="5892" x="2489200" y="1982788"/>
          <p14:tracePt t="5904" x="2459038" y="1982788"/>
          <p14:tracePt t="5909" x="2414588" y="1982788"/>
          <p14:tracePt t="5914" x="2370138" y="1982788"/>
          <p14:tracePt t="5921" x="2339975" y="1982788"/>
          <p14:tracePt t="5930" x="2309813" y="1982788"/>
          <p14:tracePt t="5939" x="2265363" y="1982788"/>
          <p14:tracePt t="5943" x="2235200" y="1982788"/>
          <p14:tracePt t="5957" x="2206625" y="1982788"/>
          <p14:tracePt t="5968" x="2190750" y="1982788"/>
          <p14:tracePt t="5972" x="2160588" y="1982788"/>
          <p14:tracePt t="5982" x="2116138" y="1982788"/>
          <p14:tracePt t="5987" x="2101850" y="1997075"/>
          <p14:tracePt t="5993" x="2041525" y="2012950"/>
          <p14:tracePt t="6002" x="2027238" y="2027238"/>
          <p14:tracePt t="6008" x="1982788" y="2027238"/>
          <p14:tracePt t="6014" x="1966913" y="2043113"/>
          <p14:tracePt t="6023" x="1908175" y="2057400"/>
          <p14:tracePt t="6032" x="1833563" y="2101850"/>
          <p14:tracePt t="6036" x="1789113" y="2117725"/>
          <p14:tracePt t="6045" x="1743075" y="2132013"/>
          <p14:tracePt t="6052" x="1714500" y="2162175"/>
          <p14:tracePt t="6062" x="1654175" y="2176463"/>
          <p14:tracePt t="6068" x="1639888" y="2206625"/>
          <p14:tracePt t="6072" x="1624013" y="2236788"/>
          <p14:tracePt t="6082" x="1595438" y="2251075"/>
          <p14:tracePt t="6087" x="1579563" y="2281238"/>
          <p14:tracePt t="6095" x="1565275" y="2281238"/>
          <p14:tracePt t="6102" x="1535113" y="2311400"/>
          <p14:tracePt t="6110" x="1520825" y="2339975"/>
          <p14:tracePt t="6121" x="1504950" y="2370138"/>
          <p14:tracePt t="6130" x="1490663" y="2400300"/>
          <p14:tracePt t="6139" x="1474788" y="2414588"/>
          <p14:tracePt t="6144" x="1460500" y="2414588"/>
          <p14:tracePt t="6152" x="1460500" y="2430463"/>
          <p14:tracePt t="6161" x="1430338" y="2460625"/>
          <p14:tracePt t="6164" x="1430338" y="2474913"/>
          <p14:tracePt t="6179" x="1430338" y="2489200"/>
          <p14:tracePt t="6188" x="1430338" y="2505075"/>
          <p14:tracePt t="6193" x="1430338" y="2535238"/>
          <p14:tracePt t="6202" x="1430338" y="2563813"/>
          <p14:tracePt t="6209" x="1430338" y="2593975"/>
          <p14:tracePt t="6222" x="1430338" y="2624138"/>
          <p14:tracePt t="6236" x="1430338" y="2668588"/>
          <p14:tracePt t="6243" x="1430338" y="2682875"/>
          <p14:tracePt t="6253" x="1446213" y="2698750"/>
          <p14:tracePt t="6259" x="1460500" y="2728913"/>
          <p14:tracePt t="6265" x="1460500" y="2743200"/>
          <p14:tracePt t="6272" x="1474788" y="2773363"/>
          <p14:tracePt t="6282" x="1490663" y="2803525"/>
          <p14:tracePt t="6287" x="1504950" y="2832100"/>
          <p14:tracePt t="6296" x="1520825" y="2878138"/>
          <p14:tracePt t="6301" x="1535113" y="2922588"/>
          <p14:tracePt t="6315" x="1579563" y="3011488"/>
          <p14:tracePt t="6321" x="1595438" y="3041650"/>
          <p14:tracePt t="6330" x="1595438" y="3071813"/>
          <p14:tracePt t="6338" x="1595438" y="3086100"/>
          <p14:tracePt t="6344" x="1609725" y="3116263"/>
          <p14:tracePt t="6365" x="1624013" y="3146425"/>
          <p14:tracePt t="6380" x="1654175" y="3175000"/>
          <p14:tracePt t="6386" x="1684338" y="3175000"/>
          <p14:tracePt t="6393" x="1698625" y="3190875"/>
          <p14:tracePt t="6402" x="1714500" y="3221038"/>
          <p14:tracePt t="6410" x="1728788" y="3221038"/>
          <p14:tracePt t="6416" x="1743075" y="3221038"/>
          <p14:tracePt t="6423" x="1789113" y="3235325"/>
          <p14:tracePt t="6429" x="1803400" y="3249613"/>
          <p14:tracePt t="6441" x="1833563" y="3249613"/>
          <p14:tracePt t="6445" x="1847850" y="3265488"/>
          <p14:tracePt t="6454" x="1878013" y="3279775"/>
          <p14:tracePt t="6460" x="1892300" y="3294063"/>
          <p14:tracePt t="6467" x="1922463" y="3294063"/>
          <p14:tracePt t="6473" x="1922463" y="3324225"/>
          <p14:tracePt t="6480" x="1952625" y="3340100"/>
          <p14:tracePt t="6490" x="1982788" y="3354388"/>
          <p14:tracePt t="6493" x="2011363" y="3354388"/>
          <p14:tracePt t="6503" x="2041525" y="3368675"/>
          <p14:tracePt t="6509" x="2057400" y="3398838"/>
          <p14:tracePt t="6519" x="2085975" y="3414713"/>
          <p14:tracePt t="6522" x="2132013" y="3414713"/>
          <p14:tracePt t="6531" x="2176463" y="3443288"/>
          <p14:tracePt t="6538" x="2206625" y="3459163"/>
          <p14:tracePt t="6546" x="2279650" y="3459163"/>
          <p14:tracePt t="6552" x="2325688" y="3459163"/>
          <p14:tracePt t="6567" x="2414588" y="3473450"/>
          <p14:tracePt t="6573" x="2444750" y="3473450"/>
          <p14:tracePt t="6581" x="2489200" y="3473450"/>
          <p14:tracePt t="6588" x="2533650" y="3473450"/>
          <p14:tracePt t="6595" x="2578100" y="3459163"/>
          <p14:tracePt t="6602" x="2652713" y="3459163"/>
          <p14:tracePt t="6610" x="2727325" y="3459163"/>
          <p14:tracePt t="6618" x="2846388" y="3429000"/>
          <p14:tracePt t="6630" x="2906713" y="3429000"/>
          <p14:tracePt t="6633" x="3025775" y="3429000"/>
          <p14:tracePt t="6640" x="3100388" y="3429000"/>
          <p14:tracePt t="6645" x="3144838" y="3414713"/>
          <p14:tracePt t="6656" x="3189288" y="3398838"/>
          <p14:tracePt t="6666" x="3263900" y="3384550"/>
          <p14:tracePt t="6673" x="3308350" y="3368675"/>
          <p14:tracePt t="6689" x="3368675" y="3340100"/>
          <p14:tracePt t="6698" x="3382963" y="3324225"/>
          <p14:tracePt t="6704" x="3398838" y="3294063"/>
          <p14:tracePt t="6711" x="3413125" y="3265488"/>
          <p14:tracePt t="6718" x="3427413" y="3249613"/>
          <p14:tracePt t="6723" x="3457575" y="3221038"/>
          <p14:tracePt t="6734" x="3473450" y="3205163"/>
          <p14:tracePt t="6739" x="3487738" y="3160713"/>
          <p14:tracePt t="6755" x="3487738" y="3130550"/>
          <p14:tracePt t="6763" x="3487738" y="3116263"/>
          <p14:tracePt t="6776" x="3487738" y="3071813"/>
          <p14:tracePt t="6784" x="3487738" y="3055938"/>
          <p14:tracePt t="6791" x="3487738" y="3025775"/>
          <p14:tracePt t="6798" x="3473450" y="3011488"/>
          <p14:tracePt t="6804" x="3457575" y="2997200"/>
          <p14:tracePt t="6814" x="3443288" y="2936875"/>
          <p14:tracePt t="6824" x="3413125" y="2878138"/>
          <p14:tracePt t="6832" x="3398838" y="2847975"/>
          <p14:tracePt t="6839" x="3398838" y="2817813"/>
          <p14:tracePt t="6848" x="3382963" y="2817813"/>
          <p14:tracePt t="6854" x="3368675" y="2787650"/>
          <p14:tracePt t="6862" x="3338513" y="2773363"/>
          <p14:tracePt t="6870" x="3308350" y="2773363"/>
          <p14:tracePt t="6879" x="3308350" y="2757488"/>
          <p14:tracePt t="6881" x="3279775" y="2743200"/>
          <p14:tracePt t="6890" x="3279775" y="2728913"/>
          <p14:tracePt t="6894" x="3249613" y="2713038"/>
          <p14:tracePt t="6906" x="3219450" y="2698750"/>
          <p14:tracePt t="6911" x="3189288" y="2682875"/>
          <p14:tracePt t="6920" x="3159125" y="2638425"/>
          <p14:tracePt t="6930" x="3130550" y="2608263"/>
          <p14:tracePt t="6938" x="3100388" y="2593975"/>
          <p14:tracePt t="6944" x="3070225" y="2579688"/>
          <p14:tracePt t="6953" x="3040063" y="2549525"/>
          <p14:tracePt t="6959" x="2981325" y="2519363"/>
          <p14:tracePt t="6973" x="2921000" y="2505075"/>
          <p14:tracePt t="6983" x="2890838" y="2489200"/>
          <p14:tracePt t="6989" x="2832100" y="2460625"/>
          <p14:tracePt t="6994" x="2801938" y="2430463"/>
          <p14:tracePt t="7003" x="2771775" y="2370138"/>
          <p14:tracePt t="7009" x="2727325" y="2325688"/>
          <p14:tracePt t="7018" x="2682875" y="2295525"/>
          <p14:tracePt t="7023" x="2668588" y="2265363"/>
          <p14:tracePt t="7030" x="2638425" y="2236788"/>
          <p14:tracePt t="7042" x="2622550" y="2236788"/>
          <p14:tracePt t="7045" x="2593975" y="2220913"/>
          <p14:tracePt t="7051" x="2578100" y="2206625"/>
          <p14:tracePt t="7067" x="2533650" y="2206625"/>
          <p14:tracePt t="7074" x="2474913" y="2192338"/>
          <p14:tracePt t="7081" x="2444750" y="2192338"/>
          <p14:tracePt t="7091" x="2414588" y="2192338"/>
          <p14:tracePt t="7095" x="2325688" y="2192338"/>
          <p14:tracePt t="7110" x="2206625" y="2162175"/>
          <p14:tracePt t="7118" x="2160588" y="2162175"/>
          <p14:tracePt t="7128" x="2132013" y="2162175"/>
          <p14:tracePt t="7131" x="2085975" y="2162175"/>
          <p14:tracePt t="7140" x="2071688" y="2162175"/>
          <p14:tracePt t="7145" x="2041525" y="2162175"/>
          <p14:tracePt t="7156" x="2011363" y="2162175"/>
          <p14:tracePt t="7161" x="1966913" y="2162175"/>
          <p14:tracePt t="7172" x="1938338" y="2176463"/>
          <p14:tracePt t="7190" x="1684338" y="2265363"/>
          <p14:tracePt t="7198" x="1595438" y="2311400"/>
          <p14:tracePt t="7203" x="1549400" y="2339975"/>
          <p14:tracePt t="7209" x="1474788" y="2370138"/>
          <p14:tracePt t="7223" x="1385888" y="2430463"/>
          <p14:tracePt t="7236" x="1371600" y="2444750"/>
          <p14:tracePt t="7240" x="1341438" y="2474913"/>
          <p14:tracePt t="7247" x="1327150" y="2489200"/>
          <p14:tracePt t="7254" x="1311275" y="2519363"/>
          <p14:tracePt t="7260" x="1281113" y="2579688"/>
          <p14:tracePt t="7269" x="1266825" y="2593975"/>
          <p14:tracePt t="7273" x="1266825" y="2638425"/>
          <p14:tracePt t="7281" x="1266825" y="2654300"/>
          <p14:tracePt t="7290" x="1266825" y="2698750"/>
          <p14:tracePt t="7296" x="1266825" y="2728913"/>
          <p14:tracePt t="7303" x="1252538" y="2757488"/>
          <p14:tracePt t="7314" x="1252538" y="2787650"/>
          <p14:tracePt t="7326" x="1252538" y="2832100"/>
          <p14:tracePt t="7346" x="1252538" y="2862263"/>
          <p14:tracePt t="7353" x="1252538" y="2892425"/>
          <p14:tracePt t="7359" x="1252538" y="2906713"/>
          <p14:tracePt t="7370" x="1252538" y="2936875"/>
          <p14:tracePt t="7382" x="1252538" y="2997200"/>
          <p14:tracePt t="7392" x="1252538" y="3041650"/>
          <p14:tracePt t="7395" x="1252538" y="3055938"/>
          <p14:tracePt t="7404" x="1252538" y="3116263"/>
          <p14:tracePt t="7410" x="1252538" y="3130550"/>
          <p14:tracePt t="7421" x="1252538" y="3146425"/>
          <p14:tracePt t="7431" x="1252538" y="3175000"/>
          <p14:tracePt t="7439" x="1266825" y="3175000"/>
          <p14:tracePt t="7452" x="1296988" y="3190875"/>
          <p14:tracePt t="7460" x="1311275" y="3190875"/>
          <p14:tracePt t="7474" x="1341438" y="3190875"/>
          <p14:tracePt t="7489" x="1371600" y="3190875"/>
          <p14:tracePt t="7498" x="1385888" y="3190875"/>
          <p14:tracePt t="7504" x="1401763" y="3190875"/>
          <p14:tracePt t="7510" x="1416050" y="3221038"/>
          <p14:tracePt t="7519" x="1430338" y="3221038"/>
          <p14:tracePt t="7524" x="1446213" y="3221038"/>
          <p14:tracePt t="7533" x="1460500" y="3221038"/>
          <p14:tracePt t="7541" x="1490663" y="3221038"/>
          <p14:tracePt t="7545" x="1504950" y="3221038"/>
          <p14:tracePt t="7553" x="1535113" y="3221038"/>
          <p14:tracePt t="7568" x="1579563" y="3235325"/>
          <p14:tracePt t="7582" x="1654175" y="3265488"/>
          <p14:tracePt t="7593" x="1670050" y="3265488"/>
          <p14:tracePt t="7596" x="1698625" y="3265488"/>
          <p14:tracePt t="7603" x="1728788" y="3279775"/>
          <p14:tracePt t="7611" x="1758950" y="3294063"/>
          <p14:tracePt t="7619" x="1789113" y="3309938"/>
          <p14:tracePt t="7632" x="1847850" y="3340100"/>
          <p14:tracePt t="7643" x="1863725" y="3354388"/>
          <p14:tracePt t="7646" x="1892300" y="3384550"/>
          <p14:tracePt t="7657" x="1908175" y="3384550"/>
          <p14:tracePt t="7660" x="1938338" y="3398838"/>
          <p14:tracePt t="7675" x="1982788" y="3414713"/>
          <p14:tracePt t="7682" x="1997075" y="3414713"/>
          <p14:tracePt t="7690" x="2041525" y="3429000"/>
          <p14:tracePt t="7696" x="2041525" y="3443288"/>
          <p14:tracePt t="7706" x="2085975" y="3443288"/>
          <p14:tracePt t="7710" x="2101850" y="3459163"/>
          <p14:tracePt t="7726" x="2160588" y="3489325"/>
          <p14:tracePt t="7736" x="2206625" y="3489325"/>
          <p14:tracePt t="7741" x="2235200" y="3489325"/>
          <p14:tracePt t="7746" x="2265363" y="3503613"/>
          <p14:tracePt t="7756" x="2309813" y="3517900"/>
          <p14:tracePt t="7760" x="2339975" y="3517900"/>
          <p14:tracePt t="7769" x="2370138" y="3517900"/>
          <p14:tracePt t="7775" x="2384425" y="3533775"/>
          <p14:tracePt t="7782" x="2428875" y="3533775"/>
          <p14:tracePt t="7789" x="2444750" y="3533775"/>
          <p14:tracePt t="7796" x="2474913" y="3533775"/>
          <p14:tracePt t="7804" x="2489200" y="3533775"/>
          <p14:tracePt t="7815" x="2519363" y="3533775"/>
          <p14:tracePt t="7821" x="2547938" y="3563938"/>
          <p14:tracePt t="7826" x="2578100" y="3563938"/>
          <p14:tracePt t="7834" x="2608263" y="3563938"/>
          <p14:tracePt t="7839" x="2652713" y="3563938"/>
          <p14:tracePt t="7846" x="2682875" y="3563938"/>
          <p14:tracePt t="7854" x="2713038" y="3563938"/>
          <p14:tracePt t="7862" x="2727325" y="3563938"/>
          <p14:tracePt t="7869" x="2743200" y="3563938"/>
          <p14:tracePt t="7875" x="2787650" y="3563938"/>
          <p14:tracePt t="7885" x="2801938" y="3563938"/>
          <p14:tracePt t="7891" x="2816225" y="3563938"/>
          <p14:tracePt t="7897" x="2846388" y="3563938"/>
          <p14:tracePt t="7907" x="2846388" y="3548063"/>
          <p14:tracePt t="7911" x="2876550" y="3533775"/>
          <p14:tracePt t="7921" x="2890838" y="3533775"/>
          <p14:tracePt t="7925" x="2906713" y="3517900"/>
          <p14:tracePt t="7940" x="2936875" y="3503613"/>
          <p14:tracePt t="7950" x="2951163" y="3489325"/>
          <p14:tracePt t="7955" x="2951163" y="3473450"/>
          <p14:tracePt t="7961" x="2981325" y="3459163"/>
          <p14:tracePt t="7971" x="2981325" y="3443288"/>
          <p14:tracePt t="7975" x="2995613" y="3443288"/>
          <p14:tracePt t="7990" x="2995613" y="3414713"/>
          <p14:tracePt t="8005" x="2995613" y="3354388"/>
          <p14:tracePt t="8012" x="3011488" y="3340100"/>
          <p14:tracePt t="8033" x="3025775" y="3324225"/>
          <p14:tracePt t="8047" x="3025775" y="3309938"/>
          <p14:tracePt t="8068" x="3040063" y="3309938"/>
          <p14:tracePt t="8236" x="3040063" y="3324225"/>
          <p14:tracePt t="8321" x="3040063" y="3340100"/>
          <p14:tracePt t="8333" x="3040063" y="3354388"/>
          <p14:tracePt t="8365" x="3040063" y="3368675"/>
          <p14:tracePt t="8612" x="3025775" y="3368675"/>
          <p14:tracePt t="13349" x="3025775" y="3384550"/>
          <p14:tracePt t="13359" x="3025775" y="3398838"/>
          <p14:tracePt t="13364" x="3025775" y="3429000"/>
          <p14:tracePt t="13371" x="3025775" y="3443288"/>
          <p14:tracePt t="13378" x="3025775" y="3368675"/>
          <p14:tracePt t="13793" x="3130550" y="2951163"/>
          <p14:tracePt t="13800" x="3308350" y="2535238"/>
          <p14:tracePt t="13813" x="3562350" y="1878013"/>
          <p14:tracePt t="13818" x="3741738" y="1192213"/>
          <p14:tracePt t="13822" x="3860800" y="909638"/>
          <p14:tracePt t="13831" x="3994150" y="3730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Equipment for Polarimetry</a:t>
            </a:r>
          </a:p>
        </p:txBody>
      </p:sp>
      <p:pic>
        <p:nvPicPr>
          <p:cNvPr id="41" name="Picture 40">
            <a:extLst>
              <a:ext uri="{FF2B5EF4-FFF2-40B4-BE49-F238E27FC236}">
                <a16:creationId xmlns:a16="http://schemas.microsoft.com/office/drawing/2014/main" id="{3A8CFBCA-B312-4C66-ABFF-3C88DA7EBA60}"/>
              </a:ext>
            </a:extLst>
          </p:cNvPr>
          <p:cNvPicPr>
            <a:picLocks noChangeAspect="1"/>
          </p:cNvPicPr>
          <p:nvPr/>
        </p:nvPicPr>
        <p:blipFill rotWithShape="1">
          <a:blip r:embed="rId5">
            <a:extLst>
              <a:ext uri="{28A0092B-C50C-407E-A947-70E740481C1C}">
                <a14:useLocalDpi xmlns:a14="http://schemas.microsoft.com/office/drawing/2010/main" val="0"/>
              </a:ext>
            </a:extLst>
          </a:blip>
          <a:srcRect t="25671" b="11176"/>
          <a:stretch/>
        </p:blipFill>
        <p:spPr>
          <a:xfrm>
            <a:off x="5915713" y="1536806"/>
            <a:ext cx="4840210" cy="2292539"/>
          </a:xfrm>
          <a:prstGeom prst="rect">
            <a:avLst/>
          </a:prstGeom>
        </p:spPr>
      </p:pic>
      <p:pic>
        <p:nvPicPr>
          <p:cNvPr id="42" name="Picture 41">
            <a:extLst>
              <a:ext uri="{FF2B5EF4-FFF2-40B4-BE49-F238E27FC236}">
                <a16:creationId xmlns:a16="http://schemas.microsoft.com/office/drawing/2014/main" id="{BB534288-80F8-48B7-9D49-3DA313CEEAC8}"/>
              </a:ext>
            </a:extLst>
          </p:cNvPr>
          <p:cNvPicPr>
            <a:picLocks noChangeAspect="1"/>
          </p:cNvPicPr>
          <p:nvPr/>
        </p:nvPicPr>
        <p:blipFill rotWithShape="1">
          <a:blip r:embed="rId6">
            <a:extLst>
              <a:ext uri="{28A0092B-C50C-407E-A947-70E740481C1C}">
                <a14:useLocalDpi xmlns:a14="http://schemas.microsoft.com/office/drawing/2010/main" val="0"/>
              </a:ext>
            </a:extLst>
          </a:blip>
          <a:srcRect l="15961" t="32053" r="3030" b="20769"/>
          <a:stretch/>
        </p:blipFill>
        <p:spPr>
          <a:xfrm>
            <a:off x="571353" y="1571775"/>
            <a:ext cx="4413602" cy="1927798"/>
          </a:xfrm>
          <a:prstGeom prst="rect">
            <a:avLst/>
          </a:prstGeom>
        </p:spPr>
      </p:pic>
      <p:pic>
        <p:nvPicPr>
          <p:cNvPr id="46" name="Picture 45">
            <a:extLst>
              <a:ext uri="{FF2B5EF4-FFF2-40B4-BE49-F238E27FC236}">
                <a16:creationId xmlns:a16="http://schemas.microsoft.com/office/drawing/2014/main" id="{6BBA5063-4D9D-458E-A624-912791ED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9866" y="3666892"/>
            <a:ext cx="5506551" cy="2624279"/>
          </a:xfrm>
          <a:prstGeom prst="rect">
            <a:avLst/>
          </a:prstGeom>
        </p:spPr>
      </p:pic>
      <p:pic>
        <p:nvPicPr>
          <p:cNvPr id="10242" name="Picture 2">
            <a:extLst>
              <a:ext uri="{FF2B5EF4-FFF2-40B4-BE49-F238E27FC236}">
                <a16:creationId xmlns:a16="http://schemas.microsoft.com/office/drawing/2014/main" id="{FEC4357B-D87D-419E-B801-FEEFB154F3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627359"/>
            <a:ext cx="5589639" cy="266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3EB47F-5AD2-4B54-B870-76CEFE71C101}"/>
              </a:ext>
            </a:extLst>
          </p:cNvPr>
          <p:cNvSpPr txBox="1"/>
          <p:nvPr/>
        </p:nvSpPr>
        <p:spPr>
          <a:xfrm>
            <a:off x="240323" y="769454"/>
            <a:ext cx="4921797" cy="461665"/>
          </a:xfrm>
          <a:prstGeom prst="rect">
            <a:avLst/>
          </a:prstGeom>
          <a:noFill/>
        </p:spPr>
        <p:txBody>
          <a:bodyPr wrap="none" rtlCol="0">
            <a:spAutoFit/>
          </a:bodyPr>
          <a:lstStyle/>
          <a:p>
            <a:r>
              <a:rPr lang="en-US" sz="2400" dirty="0"/>
              <a:t>An Adiabatic Fast Passage Spin Flipper</a:t>
            </a:r>
          </a:p>
        </p:txBody>
      </p:sp>
      <p:sp>
        <p:nvSpPr>
          <p:cNvPr id="5" name="TextBox 4">
            <a:extLst>
              <a:ext uri="{FF2B5EF4-FFF2-40B4-BE49-F238E27FC236}">
                <a16:creationId xmlns:a16="http://schemas.microsoft.com/office/drawing/2014/main" id="{B339FAC6-F450-4576-B2C6-DD1651E2B3E2}"/>
              </a:ext>
            </a:extLst>
          </p:cNvPr>
          <p:cNvSpPr txBox="1"/>
          <p:nvPr/>
        </p:nvSpPr>
        <p:spPr>
          <a:xfrm>
            <a:off x="457199" y="1202443"/>
            <a:ext cx="1404552" cy="400110"/>
          </a:xfrm>
          <a:prstGeom prst="rect">
            <a:avLst/>
          </a:prstGeom>
          <a:noFill/>
        </p:spPr>
        <p:txBody>
          <a:bodyPr wrap="none" rtlCol="0">
            <a:spAutoFit/>
          </a:bodyPr>
          <a:lstStyle/>
          <a:p>
            <a:r>
              <a:rPr lang="en-US" sz="2000" dirty="0"/>
              <a:t>RF Solenoid</a:t>
            </a:r>
          </a:p>
        </p:txBody>
      </p:sp>
      <p:sp>
        <p:nvSpPr>
          <p:cNvPr id="6" name="TextBox 5">
            <a:extLst>
              <a:ext uri="{FF2B5EF4-FFF2-40B4-BE49-F238E27FC236}">
                <a16:creationId xmlns:a16="http://schemas.microsoft.com/office/drawing/2014/main" id="{A764B356-75B0-4D03-AF28-1438ABB03186}"/>
              </a:ext>
            </a:extLst>
          </p:cNvPr>
          <p:cNvSpPr txBox="1"/>
          <p:nvPr/>
        </p:nvSpPr>
        <p:spPr>
          <a:xfrm>
            <a:off x="5915713" y="1124948"/>
            <a:ext cx="2289088" cy="400110"/>
          </a:xfrm>
          <a:prstGeom prst="rect">
            <a:avLst/>
          </a:prstGeom>
          <a:noFill/>
        </p:spPr>
        <p:txBody>
          <a:bodyPr wrap="none" rtlCol="0">
            <a:spAutoFit/>
          </a:bodyPr>
          <a:lstStyle/>
          <a:p>
            <a:r>
              <a:rPr lang="en-US" sz="2000" dirty="0"/>
              <a:t>Static Gradient Field</a:t>
            </a:r>
          </a:p>
        </p:txBody>
      </p:sp>
      <p:pic>
        <p:nvPicPr>
          <p:cNvPr id="3" name="Audio 2">
            <a:hlinkClick r:id="" action="ppaction://media"/>
            <a:extLst>
              <a:ext uri="{FF2B5EF4-FFF2-40B4-BE49-F238E27FC236}">
                <a16:creationId xmlns:a16="http://schemas.microsoft.com/office/drawing/2014/main" id="{4D235686-9287-4163-B08B-298F8FF851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
        <p:nvSpPr>
          <p:cNvPr id="7" name="Slide Number Placeholder 6">
            <a:extLst>
              <a:ext uri="{FF2B5EF4-FFF2-40B4-BE49-F238E27FC236}">
                <a16:creationId xmlns:a16="http://schemas.microsoft.com/office/drawing/2014/main" id="{A855CD20-D486-497D-B479-1579399181A6}"/>
              </a:ext>
            </a:extLst>
          </p:cNvPr>
          <p:cNvSpPr>
            <a:spLocks noGrp="1"/>
          </p:cNvSpPr>
          <p:nvPr>
            <p:ph type="sldNum" sz="quarter" idx="12"/>
          </p:nvPr>
        </p:nvSpPr>
        <p:spPr/>
        <p:txBody>
          <a:bodyPr/>
          <a:lstStyle/>
          <a:p>
            <a:fld id="{107DB751-B9D0-4F01-A588-F51A582940E8}" type="slidenum">
              <a:rPr lang="en-US" smtClean="0"/>
              <a:t>11</a:t>
            </a:fld>
            <a:endParaRPr lang="en-US"/>
          </a:p>
        </p:txBody>
      </p:sp>
    </p:spTree>
    <p:extLst>
      <p:ext uri="{BB962C8B-B14F-4D97-AF65-F5344CB8AC3E}">
        <p14:creationId xmlns:p14="http://schemas.microsoft.com/office/powerpoint/2010/main" val="2334824725"/>
      </p:ext>
    </p:extLst>
  </p:cSld>
  <p:clrMapOvr>
    <a:masterClrMapping/>
  </p:clrMapOvr>
  <mc:AlternateContent xmlns:mc="http://schemas.openxmlformats.org/markup-compatibility/2006">
    <mc:Choice xmlns:p14="http://schemas.microsoft.com/office/powerpoint/2010/main" Requires="p14">
      <p:transition spd="slow" p14:dur="2000" advTm="55909"/>
    </mc:Choice>
    <mc:Fallback>
      <p:transition spd="slow" advTm="5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746" x="60325" y="2638425"/>
          <p14:tracePt t="9751" x="104775" y="2654300"/>
          <p14:tracePt t="9764" x="193675" y="2654300"/>
          <p14:tracePt t="9771" x="223838" y="2654300"/>
          <p14:tracePt t="9778" x="298450" y="2654300"/>
          <p14:tracePt t="9789" x="328613" y="2654300"/>
          <p14:tracePt t="9796" x="401638" y="2654300"/>
          <p14:tracePt t="9800" x="461963" y="2654300"/>
          <p14:tracePt t="9807" x="536575" y="2654300"/>
          <p14:tracePt t="9816" x="566738" y="2654300"/>
          <p14:tracePt t="9822" x="625475" y="2654300"/>
          <p14:tracePt t="9828" x="700088" y="2654300"/>
          <p14:tracePt t="9839" x="819150" y="2654300"/>
          <p14:tracePt t="9846" x="909638" y="2654300"/>
          <p14:tracePt t="9852" x="1028700" y="2654300"/>
          <p14:tracePt t="9857" x="1177925" y="2654300"/>
          <p14:tracePt t="9865" x="1252538" y="2654300"/>
          <p14:tracePt t="9871" x="1341438" y="2654300"/>
          <p14:tracePt t="9880" x="1416050" y="2638425"/>
          <p14:tracePt t="9886" x="1520825" y="2624138"/>
          <p14:tracePt t="9901" x="1847850" y="2593975"/>
          <p14:tracePt t="9908" x="1966913" y="2549525"/>
          <p14:tracePt t="9918" x="2057400" y="2519363"/>
          <p14:tracePt t="9921" x="2146300" y="2505075"/>
          <p14:tracePt t="9930" x="2206625" y="2489200"/>
          <p14:tracePt t="9936" x="2279650" y="2474913"/>
          <p14:tracePt t="9951" x="2354263" y="2460625"/>
          <p14:tracePt t="9966" x="2428875" y="2414588"/>
          <p14:tracePt t="9973" x="2459038" y="2386013"/>
          <p14:tracePt t="9979" x="2489200" y="2386013"/>
          <p14:tracePt t="9986" x="2519363" y="2370138"/>
          <p14:tracePt t="9997" x="2563813" y="2355850"/>
          <p14:tracePt t="10002" x="2578100" y="2355850"/>
          <p14:tracePt t="10017" x="2638425" y="2339975"/>
          <p14:tracePt t="10021" x="2682875" y="2325688"/>
          <p14:tracePt t="10029" x="2697163" y="2325688"/>
          <p14:tracePt t="10036" x="2727325" y="2311400"/>
          <p14:tracePt t="10045" x="2757488" y="2295525"/>
          <p14:tracePt t="10050" x="2771775" y="2265363"/>
          <p14:tracePt t="10057" x="2787650" y="2265363"/>
          <p14:tracePt t="10065" x="2801938" y="2251075"/>
          <p14:tracePt t="10072" x="2816225" y="2236788"/>
          <p14:tracePt t="10109" x="2862263" y="2206625"/>
          <p14:tracePt t="10119" x="2862263" y="2192338"/>
          <p14:tracePt t="10122" x="2890838" y="2162175"/>
          <p14:tracePt t="10129" x="2906713" y="2117725"/>
          <p14:tracePt t="10136" x="2951163" y="2087563"/>
          <p14:tracePt t="10147" x="3011488" y="2057400"/>
          <p14:tracePt t="10151" x="3025775" y="2043113"/>
          <p14:tracePt t="10158" x="3040063" y="2027238"/>
          <p14:tracePt t="10168" x="3055938" y="2027238"/>
          <p14:tracePt t="10172" x="3070225" y="2027238"/>
          <p14:tracePt t="10180" x="3084513" y="2012950"/>
          <p14:tracePt t="10202" x="3100388" y="1997075"/>
          <p14:tracePt t="10267" x="3084513" y="1997075"/>
          <p14:tracePt t="10273" x="3070225" y="1997075"/>
          <p14:tracePt t="10298" x="3055938" y="1997075"/>
          <p14:tracePt t="10308" x="3040063" y="1997075"/>
          <p14:tracePt t="10315" x="3011488" y="1982788"/>
          <p14:tracePt t="10322" x="2981325" y="1952625"/>
          <p14:tracePt t="10330" x="2951163" y="1938338"/>
          <p14:tracePt t="10339" x="2936875" y="1908175"/>
          <p14:tracePt t="10348" x="2906713" y="1878013"/>
          <p14:tracePt t="10354" x="2876550" y="1863725"/>
          <p14:tracePt t="10358" x="2846388" y="1803400"/>
          <p14:tracePt t="10370" x="2832100" y="1789113"/>
          <p14:tracePt t="10373" x="2816225" y="1774825"/>
          <p14:tracePt t="10379" x="2816225" y="1758950"/>
          <p14:tracePt t="10389" x="2816225" y="1728788"/>
          <p14:tracePt t="10396" x="2816225" y="1700213"/>
          <p14:tracePt t="10401" x="2816225" y="1684338"/>
          <p14:tracePt t="10409" x="2816225" y="1670050"/>
          <p14:tracePt t="10436" x="2816225" y="1654175"/>
          <p14:tracePt t="11962" x="2801938" y="1654175"/>
          <p14:tracePt t="12026" x="2787650" y="1654175"/>
          <p14:tracePt t="12057" x="2771775" y="1654175"/>
          <p14:tracePt t="12062" x="2757488" y="1654175"/>
          <p14:tracePt t="12073" x="2682875" y="1639888"/>
          <p14:tracePt t="12078" x="2547938" y="1625600"/>
          <p14:tracePt t="12087" x="2325688" y="1579563"/>
          <p14:tracePt t="12090" x="2146300" y="1550988"/>
          <p14:tracePt t="12101" x="2057400" y="1535113"/>
          <p14:tracePt t="12105" x="1878013" y="1535113"/>
          <p14:tracePt t="12112" x="1728788" y="1520825"/>
          <p14:tracePt t="12119" x="1549400" y="1520825"/>
          <p14:tracePt t="12127" x="1416050" y="1476375"/>
          <p14:tracePt t="12137" x="1281113" y="1476375"/>
          <p14:tracePt t="12140" x="1206500" y="1460500"/>
          <p14:tracePt t="12149" x="1162050" y="1460500"/>
          <p14:tracePt t="12156" x="1087438" y="1460500"/>
          <p14:tracePt t="12165" x="1058863" y="1460500"/>
          <p14:tracePt t="12169" x="998538" y="1490663"/>
          <p14:tracePt t="12179" x="968375" y="1520825"/>
          <p14:tracePt t="12183" x="879475" y="1565275"/>
          <p14:tracePt t="12190" x="835025" y="1579563"/>
          <p14:tracePt t="12200" x="819150" y="1609725"/>
          <p14:tracePt t="12206" x="790575" y="1639888"/>
          <p14:tracePt t="12213" x="744538" y="1654175"/>
          <p14:tracePt t="12219" x="744538" y="1684338"/>
          <p14:tracePt t="12229" x="730250" y="1728788"/>
          <p14:tracePt t="12233" x="700088" y="1803400"/>
          <p14:tracePt t="12241" x="685800" y="1922463"/>
          <p14:tracePt t="12248" x="641350" y="2176463"/>
          <p14:tracePt t="12262" x="641350" y="2355850"/>
          <p14:tracePt t="12265" x="611188" y="2489200"/>
          <p14:tracePt t="12272" x="611188" y="2608263"/>
          <p14:tracePt t="12278" x="611188" y="2713038"/>
          <p14:tracePt t="12283" x="641350" y="2862263"/>
          <p14:tracePt t="12291" x="685800" y="3086100"/>
          <p14:tracePt t="12298" x="715963" y="3175000"/>
          <p14:tracePt t="12306" x="744538" y="3265488"/>
          <p14:tracePt t="12314" x="790575" y="3309938"/>
          <p14:tracePt t="12323" x="835025" y="3354388"/>
          <p14:tracePt t="12327" x="879475" y="3398838"/>
          <p14:tracePt t="12338" x="984250" y="3459163"/>
          <p14:tracePt t="12340" x="1042988" y="3503613"/>
          <p14:tracePt t="12352" x="1117600" y="3533775"/>
          <p14:tracePt t="12355" x="1222375" y="3608388"/>
          <p14:tracePt t="12364" x="1341438" y="3652838"/>
          <p14:tracePt t="12369" x="1504950" y="3711575"/>
          <p14:tracePt t="12377" x="1609725" y="3711575"/>
          <p14:tracePt t="12386" x="1758950" y="3711575"/>
          <p14:tracePt t="12391" x="1817688" y="3727450"/>
          <p14:tracePt t="12400" x="1892300" y="3727450"/>
          <p14:tracePt t="12407" x="1982788" y="3727450"/>
          <p14:tracePt t="12415" x="2041525" y="3727450"/>
          <p14:tracePt t="12419" x="2101850" y="3711575"/>
          <p14:tracePt t="12430" x="2190750" y="3683000"/>
          <p14:tracePt t="12434" x="2309813" y="3636963"/>
          <p14:tracePt t="12441" x="2459038" y="3578225"/>
          <p14:tracePt t="12449" x="2593975" y="3533775"/>
          <p14:tracePt t="12457" x="2682875" y="3489325"/>
          <p14:tracePt t="12462" x="2771775" y="3459163"/>
          <p14:tracePt t="12469" x="2862263" y="3398838"/>
          <p14:tracePt t="12480" x="2965450" y="3324225"/>
          <p14:tracePt t="12485" x="3070225" y="3249613"/>
          <p14:tracePt t="12495" x="3219450" y="3071813"/>
          <p14:tracePt t="12498" x="3308350" y="2936875"/>
          <p14:tracePt t="12510" x="3413125" y="2803525"/>
          <p14:tracePt t="12515" x="3502025" y="2682875"/>
          <p14:tracePt t="12519" x="3606800" y="2519363"/>
          <p14:tracePt t="12528" x="3636963" y="2444750"/>
          <p14:tracePt t="12535" x="3756025" y="2236788"/>
          <p14:tracePt t="12541" x="3800475" y="2117725"/>
          <p14:tracePt t="12549" x="3860800" y="2012950"/>
          <p14:tracePt t="12556" x="3889375" y="1849438"/>
          <p14:tracePt t="12563" x="3935413" y="1789113"/>
          <p14:tracePt t="12574" x="3963988" y="1744663"/>
          <p14:tracePt t="12579" x="3979863" y="1700213"/>
          <p14:tracePt t="12588" x="3994150" y="1625600"/>
          <p14:tracePt t="12592" x="3994150" y="1595438"/>
          <p14:tracePt t="12599" x="3994150" y="1565275"/>
          <p14:tracePt t="12607" x="3979863" y="1506538"/>
          <p14:tracePt t="12613" x="3963988" y="1476375"/>
          <p14:tracePt t="12620" x="3949700" y="1446213"/>
          <p14:tracePt t="12628" x="3905250" y="1401763"/>
          <p14:tracePt t="12636" x="3860800" y="1385888"/>
          <p14:tracePt t="12641" x="3770313" y="1371600"/>
          <p14:tracePt t="12649" x="3592513" y="1327150"/>
          <p14:tracePt t="12655" x="3502025" y="1327150"/>
          <p14:tracePt t="12666" x="3324225" y="1327150"/>
          <p14:tracePt t="12670" x="3189288" y="1327150"/>
          <p14:tracePt t="12679" x="3070225" y="1327150"/>
          <p14:tracePt t="12684" x="2981325" y="1327150"/>
          <p14:tracePt t="12696" x="2890838" y="1357313"/>
          <p14:tracePt t="12700" x="2771775" y="1416050"/>
          <p14:tracePt t="12705" x="2622550" y="1446213"/>
          <p14:tracePt t="12716" x="2503488" y="1520825"/>
          <p14:tracePt t="12720" x="2384425" y="1579563"/>
          <p14:tracePt t="12731" x="2265363" y="1654175"/>
          <p14:tracePt t="12736" x="2220913" y="1684338"/>
          <p14:tracePt t="12746" x="2190750" y="1700213"/>
          <p14:tracePt t="12748" x="2132013" y="1728788"/>
          <p14:tracePt t="12761" x="2085975" y="1789113"/>
          <p14:tracePt t="12765" x="2057400" y="1833563"/>
          <p14:tracePt t="12770" x="1966913" y="1952625"/>
          <p14:tracePt t="12778" x="1938338" y="2027238"/>
          <p14:tracePt t="12789" x="1878013" y="2146300"/>
          <p14:tracePt t="12795" x="1803400" y="2295525"/>
          <p14:tracePt t="12798" x="1773238" y="2414588"/>
          <p14:tracePt t="12816" x="1743075" y="2535238"/>
          <p14:tracePt t="12823" x="1743075" y="2638425"/>
          <p14:tracePt t="12827" x="1743075" y="2757488"/>
          <p14:tracePt t="12839" x="1743075" y="2862263"/>
          <p14:tracePt t="12845" x="1743075" y="3011488"/>
          <p14:tracePt t="12852" x="1773238" y="3146425"/>
          <p14:tracePt t="12856" x="1803400" y="3265488"/>
          <p14:tracePt t="12863" x="1847850" y="3340100"/>
          <p14:tracePt t="12871" x="1892300" y="3384550"/>
          <p14:tracePt t="12879" x="1952625" y="3459163"/>
          <p14:tracePt t="12887" x="2027238" y="3503613"/>
          <p14:tracePt t="12893" x="2101850" y="3608388"/>
          <p14:tracePt t="12901" x="2160588" y="3652838"/>
          <p14:tracePt t="12906" x="2235200" y="3757613"/>
          <p14:tracePt t="12918" x="2309813" y="3786188"/>
          <p14:tracePt t="12920" x="2400300" y="3816350"/>
          <p14:tracePt t="12930" x="2489200" y="3816350"/>
          <p14:tracePt t="12936" x="2638425" y="3816350"/>
          <p14:tracePt t="12949" x="2713038" y="3816350"/>
          <p14:tracePt t="12951" x="2876550" y="3802063"/>
          <p14:tracePt t="12956" x="2951163" y="3786188"/>
          <p14:tracePt t="12964" x="3040063" y="3711575"/>
          <p14:tracePt t="12970" x="3338513" y="3622675"/>
          <p14:tracePt t="12980" x="3413125" y="3622675"/>
          <p14:tracePt t="12986" x="3576638" y="3563938"/>
          <p14:tracePt t="12999" x="3756025" y="3489325"/>
          <p14:tracePt t="13016" x="3830638" y="3443288"/>
          <p14:tracePt t="13021" x="3844925" y="3429000"/>
          <p14:tracePt t="13029" x="3875088" y="3384550"/>
          <p14:tracePt t="13039" x="3905250" y="3324225"/>
          <p14:tracePt t="13045" x="3979863" y="3205163"/>
          <p14:tracePt t="13049" x="3994150" y="3041650"/>
          <p14:tracePt t="13057" x="4024313" y="2847975"/>
          <p14:tracePt t="13066" x="4024313" y="2743200"/>
          <p14:tracePt t="13073" x="4038600" y="2638425"/>
          <p14:tracePt t="13079" x="4038600" y="2579688"/>
          <p14:tracePt t="13089" x="4038600" y="2519363"/>
          <p14:tracePt t="13094" x="4038600" y="2474913"/>
          <p14:tracePt t="13099" x="4038600" y="2430463"/>
          <p14:tracePt t="13106" x="4038600" y="2400300"/>
          <p14:tracePt t="13114" x="4024313" y="2370138"/>
          <p14:tracePt t="13121" x="4010025" y="2339975"/>
          <p14:tracePt t="13130" x="3994150" y="2295525"/>
          <p14:tracePt t="13137" x="3963988" y="2265363"/>
          <p14:tracePt t="13151" x="3860800" y="2192338"/>
          <p14:tracePt t="13156" x="3756025" y="2132013"/>
          <p14:tracePt t="13167" x="3636963" y="2101850"/>
          <p14:tracePt t="13171" x="3517900" y="2071688"/>
          <p14:tracePt t="13181" x="3352800" y="2071688"/>
          <p14:tracePt t="13186" x="3249613" y="2071688"/>
          <p14:tracePt t="13201" x="3084513" y="2132013"/>
          <p14:tracePt t="13207" x="2995613" y="2192338"/>
          <p14:tracePt t="13216" x="2906713" y="2251075"/>
          <p14:tracePt t="13221" x="2801938" y="2311400"/>
          <p14:tracePt t="13228" x="2682875" y="2414588"/>
          <p14:tracePt t="13236" x="2593975" y="2460625"/>
          <p14:tracePt t="13247" x="2547938" y="2489200"/>
          <p14:tracePt t="13251" x="2503488" y="2519363"/>
          <p14:tracePt t="13266" x="2444750" y="2563813"/>
          <p14:tracePt t="13271" x="2414588" y="2593975"/>
          <p14:tracePt t="13279" x="2400300" y="2593975"/>
          <p14:tracePt t="13290" x="2370138" y="2624138"/>
          <p14:tracePt t="13294" x="2370138" y="2654300"/>
          <p14:tracePt t="13300" x="2354263" y="2682875"/>
          <p14:tracePt t="13307" x="2354263" y="2728913"/>
          <p14:tracePt t="13315" x="2354263" y="2773363"/>
          <p14:tracePt t="13321" x="2354263" y="2817813"/>
          <p14:tracePt t="13328" x="2354263" y="2847975"/>
          <p14:tracePt t="13337" x="2354263" y="2892425"/>
          <p14:tracePt t="13345" x="2354263" y="2936875"/>
          <p14:tracePt t="13350" x="2354263" y="2967038"/>
          <p14:tracePt t="13358" x="2354263" y="3025775"/>
          <p14:tracePt t="13368" x="2384425" y="3055938"/>
          <p14:tracePt t="13371" x="2414588" y="3146425"/>
          <p14:tracePt t="13379" x="2459038" y="3175000"/>
          <p14:tracePt t="13388" x="2489200" y="3205163"/>
          <p14:tracePt t="13401" x="2608263" y="3279775"/>
          <p14:tracePt t="13407" x="2652713" y="3309938"/>
          <p14:tracePt t="13416" x="2727325" y="3324225"/>
          <p14:tracePt t="13421" x="2771775" y="3340100"/>
          <p14:tracePt t="13431" x="2801938" y="3354388"/>
          <p14:tracePt t="13436" x="2862263" y="3368675"/>
          <p14:tracePt t="13451" x="2906713" y="3384550"/>
          <p14:tracePt t="13467" x="2921000" y="3384550"/>
          <p14:tracePt t="13471" x="2936875" y="3384550"/>
          <p14:tracePt t="13516" x="2951163" y="3384550"/>
          <p14:tracePt t="13559" x="2965450" y="3384550"/>
          <p14:tracePt t="20666" x="2965450" y="3368675"/>
          <p14:tracePt t="20698" x="2965450" y="3354388"/>
          <p14:tracePt t="20711" x="2965450" y="3340100"/>
          <p14:tracePt t="20717" x="2951163" y="3324225"/>
          <p14:tracePt t="20722" x="2951163" y="3249613"/>
          <p14:tracePt t="21125" x="3025775" y="3249613"/>
          <p14:tracePt t="21139" x="3294063" y="3324225"/>
          <p14:tracePt t="21149" x="3368675" y="3354388"/>
          <p14:tracePt t="21153" x="3487738" y="3384550"/>
          <p14:tracePt t="21160" x="3636963" y="3443288"/>
          <p14:tracePt t="21167" x="3741738" y="3473450"/>
          <p14:tracePt t="21176" x="4024313" y="3489325"/>
          <p14:tracePt t="21182" x="4084638" y="3489325"/>
          <p14:tracePt t="21187" x="4248150" y="3503613"/>
          <p14:tracePt t="21199" x="4352925" y="3503613"/>
          <p14:tracePt t="21201" x="4560888" y="3503613"/>
          <p14:tracePt t="21212" x="4710113" y="3503613"/>
          <p14:tracePt t="21216" x="4873625" y="3503613"/>
          <p14:tracePt t="21228" x="4962525" y="3503613"/>
          <p14:tracePt t="21230" x="5083175" y="3489325"/>
          <p14:tracePt t="21237" x="5172075" y="3473450"/>
          <p14:tracePt t="21244" x="5230813" y="3459163"/>
          <p14:tracePt t="21252" x="5321300" y="3443288"/>
          <p14:tracePt t="21262" x="5410200" y="3414713"/>
          <p14:tracePt t="21266" x="5573713" y="3384550"/>
          <p14:tracePt t="21276" x="5694363" y="3340100"/>
          <p14:tracePt t="21280" x="5857875" y="3309938"/>
          <p14:tracePt t="21289" x="5946775" y="3279775"/>
          <p14:tracePt t="21298" x="6051550" y="3265488"/>
          <p14:tracePt t="21302" x="6140450" y="3235325"/>
          <p14:tracePt t="21309" x="6215063" y="3205163"/>
          <p14:tracePt t="21316" x="6289675" y="3190875"/>
          <p14:tracePt t="21326" x="6350000" y="3175000"/>
          <p14:tracePt t="21330" x="6378575" y="3160713"/>
          <p14:tracePt t="21337" x="6424613" y="3146425"/>
          <p14:tracePt t="21346" x="6469063" y="3116263"/>
          <p14:tracePt t="21357" x="6513513" y="3100388"/>
          <p14:tracePt t="21360" x="6588125" y="3100388"/>
          <p14:tracePt t="21368" x="6646863" y="3071813"/>
          <p14:tracePt t="21376" x="6721475" y="3055938"/>
          <p14:tracePt t="21381" x="6781800" y="3025775"/>
          <p14:tracePt t="21387" x="6870700" y="2981325"/>
          <p14:tracePt t="21398" x="6931025" y="2967038"/>
          <p14:tracePt t="21402" x="7050088" y="2906713"/>
          <p14:tracePt t="21409" x="7094538" y="2906713"/>
          <p14:tracePt t="21416" x="7183438" y="2892425"/>
          <p14:tracePt t="21431" x="7288213" y="2878138"/>
          <p14:tracePt t="21438" x="7332663" y="2878138"/>
          <p14:tracePt t="21449" x="7362825" y="2862263"/>
          <p14:tracePt t="21452" x="7423150" y="2862263"/>
          <p14:tracePt t="21466" x="7451725" y="2862263"/>
          <p14:tracePt t="21477" x="7467600" y="2832100"/>
          <p14:tracePt t="21481" x="7512050" y="2817813"/>
          <p14:tracePt t="21488" x="7542213" y="2817813"/>
          <p14:tracePt t="21497" x="7556500" y="2817813"/>
          <p14:tracePt t="21502" x="7600950" y="2803525"/>
          <p14:tracePt t="21510" x="7631113" y="2803525"/>
          <p14:tracePt t="21516" x="7691438" y="2787650"/>
          <p14:tracePt t="21527" x="7705725" y="2787650"/>
          <p14:tracePt t="21531" x="7735888" y="2787650"/>
          <p14:tracePt t="21546" x="7750175" y="2787650"/>
          <p14:tracePt t="21557" x="7766050" y="2787650"/>
          <p14:tracePt t="21567" x="7780338" y="2773363"/>
          <p14:tracePt t="21575" x="7794625" y="2757488"/>
          <p14:tracePt t="21588" x="7810500" y="2757488"/>
          <p14:tracePt t="21595" x="7824788" y="2757488"/>
          <p14:tracePt t="21603" x="7824788" y="2743200"/>
          <p14:tracePt t="21610" x="7854950" y="2728913"/>
          <p14:tracePt t="21617" x="7899400" y="2698750"/>
          <p14:tracePt t="21625" x="7929563" y="2682875"/>
          <p14:tracePt t="21631" x="7943850" y="2668588"/>
          <p14:tracePt t="21640" x="7959725" y="2654300"/>
          <p14:tracePt t="21650" x="8004175" y="2624138"/>
          <p14:tracePt t="21652" x="8018463" y="2608263"/>
          <p14:tracePt t="21661" x="8034338" y="2579688"/>
          <p14:tracePt t="21667" x="8062913" y="2535238"/>
          <p14:tracePt t="21681" x="8078788" y="2519363"/>
          <p14:tracePt t="21689" x="8093075" y="2519363"/>
          <p14:tracePt t="21699" x="8123238" y="2489200"/>
          <p14:tracePt t="21702" x="8153400" y="2460625"/>
          <p14:tracePt t="21710" x="8181975" y="2444750"/>
          <p14:tracePt t="21717" x="8256588" y="2400300"/>
          <p14:tracePt t="21730" x="8316913" y="2355850"/>
          <p14:tracePt t="21732" x="8347075" y="2325688"/>
          <p14:tracePt t="21746" x="8421688" y="2295525"/>
          <p14:tracePt t="21762" x="8466138" y="2265363"/>
          <p14:tracePt t="21767" x="8510588" y="2251075"/>
          <p14:tracePt t="21776" x="8524875" y="2236788"/>
          <p14:tracePt t="21781" x="8540750" y="2220913"/>
          <p14:tracePt t="21788" x="8555038" y="2220913"/>
          <p14:tracePt t="21797" x="8570913" y="2206625"/>
          <p14:tracePt t="21812" x="8585200" y="2192338"/>
          <p14:tracePt t="21817" x="8599488" y="2192338"/>
          <p14:tracePt t="21827" x="8615363" y="2192338"/>
          <p14:tracePt t="21881" x="8629650" y="2176463"/>
          <p14:tracePt t="21889" x="8629650" y="2162175"/>
          <p14:tracePt t="21898" x="8643938" y="2117725"/>
          <p14:tracePt t="22202" x="8704263" y="2071688"/>
          <p14:tracePt t="22205" x="8912225" y="1997075"/>
          <p14:tracePt t="22212" x="9002713" y="1952625"/>
          <p14:tracePt t="22218" x="9107488" y="1893888"/>
          <p14:tracePt t="22229" x="9210675" y="1863725"/>
          <p14:tracePt t="22233" x="9255125" y="1849438"/>
          <p14:tracePt t="22242" x="9329738" y="1833563"/>
          <p14:tracePt t="22247" x="9375775" y="1833563"/>
          <p14:tracePt t="22255" x="9464675" y="1774825"/>
          <p14:tracePt t="22261" x="9509125" y="1758950"/>
          <p14:tracePt t="22268" x="9583738" y="1758950"/>
          <p14:tracePt t="22278" x="9644063" y="1744663"/>
          <p14:tracePt t="22282" x="9672638" y="1728788"/>
          <p14:tracePt t="22292" x="9717088" y="1714500"/>
          <p14:tracePt t="22297" x="9763125" y="1714500"/>
          <p14:tracePt t="22308" x="9777413" y="1714500"/>
          <p14:tracePt t="22312" x="9821863" y="1714500"/>
          <p14:tracePt t="22319" x="9837738" y="1714500"/>
          <p14:tracePt t="22326" x="9866313" y="1714500"/>
          <p14:tracePt t="22342" x="9882188" y="1714500"/>
          <p14:tracePt t="22347" x="9896475" y="1714500"/>
          <p14:tracePt t="22355" x="9926638" y="1714500"/>
          <p14:tracePt t="22361" x="9940925" y="1714500"/>
          <p14:tracePt t="22368" x="9971088" y="1728788"/>
          <p14:tracePt t="22376" x="9985375" y="1744663"/>
          <p14:tracePt t="22386" x="10015538" y="1758950"/>
          <p14:tracePt t="22392" x="10045700" y="1758950"/>
          <p14:tracePt t="22399" x="10075863" y="1758950"/>
          <p14:tracePt t="22406" x="10090150" y="1758950"/>
          <p14:tracePt t="22412" x="10106025" y="1758950"/>
          <p14:tracePt t="22455" x="10106025" y="1789113"/>
          <p14:tracePt t="22518" x="10106025" y="1803400"/>
          <p14:tracePt t="22541" x="10090150" y="1819275"/>
          <p14:tracePt t="22560" x="10075863" y="1819275"/>
          <p14:tracePt t="22562" x="10059988" y="1819275"/>
          <p14:tracePt t="22573" x="10031413" y="1819275"/>
          <p14:tracePt t="22583" x="10001250" y="1803400"/>
          <p14:tracePt t="22597" x="9985375" y="1803400"/>
          <p14:tracePt t="22605" x="9971088" y="1803400"/>
          <p14:tracePt t="22612" x="9971088" y="1789113"/>
          <p14:tracePt t="22619" x="9956800" y="1789113"/>
          <p14:tracePt t="22626" x="9940925" y="1774825"/>
          <p14:tracePt t="22637" x="9926638" y="1758950"/>
          <p14:tracePt t="22641" x="9912350" y="1758950"/>
          <p14:tracePt t="22649" x="9896475" y="1744663"/>
          <p14:tracePt t="22656" x="9882188" y="1714500"/>
          <p14:tracePt t="22666" x="9852025" y="1700213"/>
          <p14:tracePt t="22669" x="9821863" y="1654175"/>
          <p14:tracePt t="22678" x="9777413" y="1625600"/>
          <p14:tracePt t="22684" x="9732963" y="1565275"/>
          <p14:tracePt t="22696" x="9672638" y="1506538"/>
          <p14:tracePt t="22699" x="9598025" y="1431925"/>
          <p14:tracePt t="22705" x="9553575" y="1416050"/>
          <p14:tracePt t="22712" x="9509125" y="1357313"/>
          <p14:tracePt t="22719" x="9464675" y="1311275"/>
          <p14:tracePt t="22730" x="9434513" y="1296988"/>
          <p14:tracePt t="22734" x="9404350" y="1266825"/>
          <p14:tracePt t="22742" x="9375775" y="1222375"/>
          <p14:tracePt t="22769" x="9345613" y="1192213"/>
          <p14:tracePt t="22778" x="9329738" y="1192213"/>
          <p14:tracePt t="22783" x="9315450" y="1192213"/>
          <p14:tracePt t="22797" x="9285288" y="1192213"/>
          <p14:tracePt t="22806" x="9271000" y="1177925"/>
          <p14:tracePt t="22812" x="9240838" y="1163638"/>
          <p14:tracePt t="22822" x="9210675" y="1163638"/>
          <p14:tracePt t="22826" x="9121775" y="1117600"/>
          <p14:tracePt t="22838" x="9032875" y="1089025"/>
          <p14:tracePt t="22842" x="8986838" y="1089025"/>
          <p14:tracePt t="22852" x="8867775" y="1058863"/>
          <p14:tracePt t="22858" x="8823325" y="1042988"/>
          <p14:tracePt t="22862" x="8764588" y="1028700"/>
          <p14:tracePt t="22870" x="8718550" y="1028700"/>
          <p14:tracePt t="22878" x="8689975" y="1014413"/>
          <p14:tracePt t="22885" x="8629650" y="998538"/>
          <p14:tracePt t="22891" x="8555038" y="968375"/>
          <p14:tracePt t="22899" x="8466138" y="954088"/>
          <p14:tracePt t="22905" x="8391525" y="939800"/>
          <p14:tracePt t="22915" x="8347075" y="939800"/>
          <p14:tracePt t="22920" x="8302625" y="939800"/>
          <p14:tracePt t="22930" x="8272463" y="939800"/>
          <p14:tracePt t="22935" x="8228013" y="939800"/>
          <p14:tracePt t="22949" x="8197850" y="939800"/>
          <p14:tracePt t="22962" x="8181975" y="939800"/>
          <p14:tracePt t="22970" x="8167688" y="939800"/>
          <p14:tracePt t="22986" x="8137525" y="939800"/>
          <p14:tracePt t="22993" x="8107363" y="939800"/>
          <p14:tracePt t="22998" x="8078788" y="923925"/>
          <p14:tracePt t="23010" x="8034338" y="923925"/>
          <p14:tracePt t="23013" x="7988300" y="923925"/>
          <p14:tracePt t="23022" x="7943850" y="923925"/>
          <p14:tracePt t="23028" x="7869238" y="923925"/>
          <p14:tracePt t="23035" x="7794625" y="923925"/>
          <p14:tracePt t="23042" x="7705725" y="923925"/>
          <p14:tracePt t="23049" x="7631113" y="923925"/>
          <p14:tracePt t="23059" x="7586663" y="939800"/>
          <p14:tracePt t="23063" x="7542213" y="954088"/>
          <p14:tracePt t="23074" x="7467600" y="998538"/>
          <p14:tracePt t="23078" x="7423150" y="998538"/>
          <p14:tracePt t="23089" x="7392988" y="1014413"/>
          <p14:tracePt t="23093" x="7362825" y="1014413"/>
          <p14:tracePt t="23098" x="7302500" y="1042988"/>
          <p14:tracePt t="23107" x="7273925" y="1058863"/>
          <p14:tracePt t="23113" x="7229475" y="1073150"/>
          <p14:tracePt t="23120" x="7154863" y="1103313"/>
          <p14:tracePt t="23129" x="7064375" y="1163638"/>
          <p14:tracePt t="23139" x="7019925" y="1177925"/>
          <p14:tracePt t="23142" x="6915150" y="1222375"/>
          <p14:tracePt t="23149" x="6870700" y="1236663"/>
          <p14:tracePt t="23158" x="6781800" y="1282700"/>
          <p14:tracePt t="23167" x="6737350" y="1296988"/>
          <p14:tracePt t="23170" x="6692900" y="1311275"/>
          <p14:tracePt t="23181" x="6662738" y="1341438"/>
          <p14:tracePt t="23185" x="6602413" y="1357313"/>
          <p14:tracePt t="23192" x="6572250" y="1357313"/>
          <p14:tracePt t="23200" x="6557963" y="1371600"/>
          <p14:tracePt t="23208" x="6557963" y="1385888"/>
          <p14:tracePt t="23215" x="6527800" y="1401763"/>
          <p14:tracePt t="23221" x="6527800" y="1416050"/>
          <p14:tracePt t="23231" x="6497638" y="1431925"/>
          <p14:tracePt t="23235" x="6483350" y="1446213"/>
          <p14:tracePt t="23243" x="6453188" y="1490663"/>
          <p14:tracePt t="23249" x="6424613" y="1535113"/>
          <p14:tracePt t="23261" x="6394450" y="1579563"/>
          <p14:tracePt t="23266" x="6319838" y="1684338"/>
          <p14:tracePt t="23271" x="6259513" y="1789113"/>
          <p14:tracePt t="23278" x="6184900" y="1893888"/>
          <p14:tracePt t="23289" x="6156325" y="1922463"/>
          <p14:tracePt t="23292" x="6140450" y="1982788"/>
          <p14:tracePt t="23299" x="6110288" y="2012950"/>
          <p14:tracePt t="23308" x="6065838" y="2043113"/>
          <p14:tracePt t="23313" x="6065838" y="2057400"/>
          <p14:tracePt t="23325" x="6051550" y="2057400"/>
          <p14:tracePt t="23329" x="6051550" y="2087563"/>
          <p14:tracePt t="23336" x="6035675" y="2101850"/>
          <p14:tracePt t="23343" x="6035675" y="2132013"/>
          <p14:tracePt t="23351" x="6021388" y="2162175"/>
          <p14:tracePt t="23358" x="6007100" y="2206625"/>
          <p14:tracePt t="23364" x="5991225" y="2236788"/>
          <p14:tracePt t="23370" x="5946775" y="2325688"/>
          <p14:tracePt t="23377" x="5932488" y="2370138"/>
          <p14:tracePt t="23387" x="5932488" y="2400300"/>
          <p14:tracePt t="23393" x="5932488" y="2444750"/>
          <p14:tracePt t="23399" x="5932488" y="2474913"/>
          <p14:tracePt t="23408" x="5932488" y="2505075"/>
          <p14:tracePt t="23413" x="5932488" y="2535238"/>
          <p14:tracePt t="23429" x="5932488" y="2563813"/>
          <p14:tracePt t="23436" x="5962650" y="2593975"/>
          <p14:tracePt t="23445" x="5962650" y="2608263"/>
          <p14:tracePt t="23451" x="5976938" y="2638425"/>
          <p14:tracePt t="23459" x="6007100" y="2682875"/>
          <p14:tracePt t="23465" x="6051550" y="2728913"/>
          <p14:tracePt t="23471" x="6096000" y="2773363"/>
          <p14:tracePt t="23479" x="6156325" y="2892425"/>
          <p14:tracePt t="23486" x="6200775" y="2997200"/>
          <p14:tracePt t="23494" x="6303963" y="3100388"/>
          <p14:tracePt t="23499" x="6438900" y="3249613"/>
          <p14:tracePt t="23511" x="6527800" y="3368675"/>
          <p14:tracePt t="23516" x="6692900" y="3473450"/>
          <p14:tracePt t="23522" x="6811963" y="3548063"/>
          <p14:tracePt t="23528" x="6915150" y="3592513"/>
          <p14:tracePt t="23538" x="7080250" y="3652838"/>
          <p14:tracePt t="23542" x="7243763" y="3727450"/>
          <p14:tracePt t="23549" x="7348538" y="3741738"/>
          <p14:tracePt t="23558" x="7512050" y="3757613"/>
          <p14:tracePt t="23564" x="7586663" y="3786188"/>
          <p14:tracePt t="23572" x="7705725" y="3816350"/>
          <p14:tracePt t="23579" x="7794625" y="3816350"/>
          <p14:tracePt t="23587" x="7913688" y="3860800"/>
          <p14:tracePt t="23594" x="8078788" y="3890963"/>
          <p14:tracePt t="23602" x="8167688" y="3890963"/>
          <p14:tracePt t="23608" x="8256588" y="3890963"/>
          <p14:tracePt t="23617" x="8347075" y="3890963"/>
          <p14:tracePt t="23621" x="8510588" y="3876675"/>
          <p14:tracePt t="23628" x="8643938" y="3846513"/>
          <p14:tracePt t="23636" x="8958263" y="3786188"/>
          <p14:tracePt t="23643" x="9121775" y="3771900"/>
          <p14:tracePt t="23649" x="9329738" y="3727450"/>
          <p14:tracePt t="23658" x="9448800" y="3683000"/>
          <p14:tracePt t="23665" x="9672638" y="3622675"/>
          <p14:tracePt t="23671" x="9763125" y="3622675"/>
          <p14:tracePt t="23681" x="9971088" y="3592513"/>
          <p14:tracePt t="23685" x="10031413" y="3592513"/>
          <p14:tracePt t="23700" x="10164763" y="3563938"/>
          <p14:tracePt t="23710" x="10209213" y="3548063"/>
          <p14:tracePt t="23715" x="10225088" y="3548063"/>
          <p14:tracePt t="23721" x="10239375" y="3548063"/>
          <p14:tracePt t="23728" x="10269538" y="3517900"/>
          <p14:tracePt t="23735" x="10299700" y="3517900"/>
          <p14:tracePt t="23743" x="10313988" y="3503613"/>
          <p14:tracePt t="23750" x="10388600" y="3473450"/>
          <p14:tracePt t="23761" x="10418763" y="3443288"/>
          <p14:tracePt t="23780" x="10596563" y="3294063"/>
          <p14:tracePt t="23786" x="10656888" y="3235325"/>
          <p14:tracePt t="23793" x="10701338" y="3205163"/>
          <p14:tracePt t="23800" x="10731500" y="3160713"/>
          <p14:tracePt t="23808" x="10775950" y="3071813"/>
          <p14:tracePt t="23815" x="10775950" y="3025775"/>
          <p14:tracePt t="23825" x="10775950" y="2951163"/>
          <p14:tracePt t="23828" x="10790238" y="2862263"/>
          <p14:tracePt t="23838" x="10910888" y="2430463"/>
          <p14:tracePt t="23843" x="11044238" y="1758950"/>
          <p14:tracePt t="23851" x="11074400" y="1460500"/>
          <p14:tracePt t="23858" x="11074400" y="1401763"/>
          <p14:tracePt t="23868" x="11074400" y="1296988"/>
          <p14:tracePt t="23872" x="11088688" y="1236663"/>
          <p14:tracePt t="23878" x="11088688" y="1133475"/>
          <p14:tracePt t="23887" x="11088688" y="1089025"/>
          <p14:tracePt t="23893" x="11088688" y="1014413"/>
          <p14:tracePt t="23901" x="11074400" y="968375"/>
          <p14:tracePt t="23908" x="11058525" y="909638"/>
          <p14:tracePt t="23919" x="11014075" y="879475"/>
          <p14:tracePt t="23926" x="10999788" y="849313"/>
          <p14:tracePt t="23931" x="10969625" y="790575"/>
          <p14:tracePt t="23936" x="10925175" y="790575"/>
          <p14:tracePt t="23943" x="10880725" y="760413"/>
          <p14:tracePt t="23950" x="10836275" y="730250"/>
          <p14:tracePt t="23960" x="10745788" y="700088"/>
          <p14:tracePt t="23966" x="10717213" y="671513"/>
          <p14:tracePt t="23982" x="10582275" y="625475"/>
          <p14:tracePt t="23986" x="10537825" y="611188"/>
          <p14:tracePt t="23994" x="10463213" y="611188"/>
          <p14:tracePt t="24000" x="10418763" y="596900"/>
          <p14:tracePt t="24011" x="10328275" y="581025"/>
          <p14:tracePt t="24015" x="10239375" y="581025"/>
          <p14:tracePt t="24025" x="10106025" y="581025"/>
          <p14:tracePt t="24029" x="10001250" y="581025"/>
          <p14:tracePt t="24036" x="9821863" y="581025"/>
          <p14:tracePt t="24045" x="9747250" y="581025"/>
          <p14:tracePt t="24051" x="9658350" y="581025"/>
          <p14:tracePt t="24060" x="9539288" y="596900"/>
          <p14:tracePt t="24066" x="9448800" y="611188"/>
          <p14:tracePt t="24075" x="9255125" y="625475"/>
          <p14:tracePt t="24079" x="9121775" y="671513"/>
          <p14:tracePt t="24089" x="8897938" y="715963"/>
          <p14:tracePt t="24094" x="8809038" y="760413"/>
          <p14:tracePt t="24101" x="8659813" y="790575"/>
          <p14:tracePt t="24108" x="8480425" y="820738"/>
          <p14:tracePt t="24119" x="8361363" y="893763"/>
          <p14:tracePt t="24126" x="8062913" y="954088"/>
          <p14:tracePt t="24129" x="7974013" y="1014413"/>
          <p14:tracePt t="24136" x="7824788" y="1103313"/>
          <p14:tracePt t="24150" x="7631113" y="1192213"/>
          <p14:tracePt t="24158" x="7526338" y="1266825"/>
          <p14:tracePt t="24166" x="7423150" y="1341438"/>
          <p14:tracePt t="24175" x="7332663" y="1446213"/>
          <p14:tracePt t="24183" x="7243763" y="1506538"/>
          <p14:tracePt t="24186" x="7138988" y="1625600"/>
          <p14:tracePt t="24201" x="6989763" y="1728788"/>
          <p14:tracePt t="24208" x="6961188" y="1774825"/>
          <p14:tracePt t="24216" x="6886575" y="1878013"/>
          <p14:tracePt t="24227" x="6840538" y="1952625"/>
          <p14:tracePt t="24232" x="6811963" y="1982788"/>
          <p14:tracePt t="24237" x="6765925" y="2071688"/>
          <p14:tracePt t="24247" x="6751638" y="2101850"/>
          <p14:tracePt t="24251" x="6721475" y="2192338"/>
          <p14:tracePt t="24262" x="6707188" y="2265363"/>
          <p14:tracePt t="24266" x="6692900" y="2295525"/>
          <p14:tracePt t="24276" x="6692900" y="2325688"/>
          <p14:tracePt t="24280" x="6692900" y="2355850"/>
          <p14:tracePt t="24287" x="6692900" y="2386013"/>
          <p14:tracePt t="24296" x="6692900" y="2400300"/>
          <p14:tracePt t="24301" x="6692900" y="2414588"/>
          <p14:tracePt t="24316" x="6692900" y="2444750"/>
          <p14:tracePt t="24326" x="6692900" y="2460625"/>
          <p14:tracePt t="24330" x="6737350" y="2519363"/>
          <p14:tracePt t="24340" x="6781800" y="2593975"/>
          <p14:tracePt t="24346" x="6811963" y="2638425"/>
          <p14:tracePt t="24352" x="6870700" y="2743200"/>
          <p14:tracePt t="24358" x="6961188" y="2847975"/>
          <p14:tracePt t="24369" x="7019925" y="2906713"/>
          <p14:tracePt t="24375" x="7124700" y="2967038"/>
          <p14:tracePt t="24379" x="7183438" y="3041650"/>
          <p14:tracePt t="24389" x="7273925" y="3086100"/>
          <p14:tracePt t="24401" x="7481888" y="3175000"/>
          <p14:tracePt t="24411" x="7556500" y="3221038"/>
          <p14:tracePt t="24417" x="7645400" y="3265488"/>
          <p14:tracePt t="24425" x="7735888" y="3294063"/>
          <p14:tracePt t="24431" x="7839075" y="3324225"/>
          <p14:tracePt t="24437" x="7959725" y="3340100"/>
          <p14:tracePt t="24450" x="8123238" y="3398838"/>
          <p14:tracePt t="24452" x="8212138" y="3414713"/>
          <p14:tracePt t="24458" x="8375650" y="3414713"/>
          <p14:tracePt t="24466" x="8466138" y="3414713"/>
          <p14:tracePt t="24478" x="8555038" y="3414713"/>
          <p14:tracePt t="24480" x="8718550" y="3414713"/>
          <p14:tracePt t="24487" x="8809038" y="3398838"/>
          <p14:tracePt t="24495" x="8972550" y="3354388"/>
          <p14:tracePt t="24501" x="9047163" y="3340100"/>
          <p14:tracePt t="24510" x="9136063" y="3294063"/>
          <p14:tracePt t="24516" x="9210675" y="3265488"/>
          <p14:tracePt t="24526" x="9315450" y="3235325"/>
          <p14:tracePt t="24530" x="9345613" y="3221038"/>
          <p14:tracePt t="24537" x="9434513" y="3190875"/>
          <p14:tracePt t="24546" x="9523413" y="3146425"/>
          <p14:tracePt t="24551" x="9598025" y="3100388"/>
          <p14:tracePt t="24558" x="9613900" y="3086100"/>
          <p14:tracePt t="24566" x="9644063" y="3071813"/>
          <p14:tracePt t="24575" x="9658350" y="3055938"/>
          <p14:tracePt t="24596" x="9672638" y="3055938"/>
          <p14:tracePt t="24603" x="9688513" y="3011488"/>
          <p14:tracePt t="24609" x="9732963" y="2906713"/>
          <p14:tracePt t="24619" x="9791700" y="2787650"/>
          <p14:tracePt t="24625" x="9837738" y="2682875"/>
          <p14:tracePt t="24630" x="9852025" y="2668588"/>
          <p14:tracePt t="24637" x="9852025" y="2624138"/>
          <p14:tracePt t="24648" x="9866313" y="2608263"/>
          <p14:tracePt t="24652" x="9896475" y="2549525"/>
          <p14:tracePt t="24658" x="9926638" y="2519363"/>
          <p14:tracePt t="24666" x="9940925" y="2489200"/>
          <p14:tracePt t="24674" x="9956800" y="2444750"/>
          <p14:tracePt t="24680" x="9971088" y="2386013"/>
          <p14:tracePt t="24688" x="9985375" y="2355850"/>
          <p14:tracePt t="24700" x="10015538" y="2265363"/>
          <p14:tracePt t="24702" x="10015538" y="2220913"/>
          <p14:tracePt t="24711" x="10031413" y="2146300"/>
          <p14:tracePt t="24716" x="10031413" y="2087563"/>
          <p14:tracePt t="24732" x="10031413" y="1997075"/>
          <p14:tracePt t="24740" x="10031413" y="1952625"/>
          <p14:tracePt t="24747" x="10031413" y="1922463"/>
          <p14:tracePt t="24752" x="10031413" y="1893888"/>
          <p14:tracePt t="24766" x="10031413" y="1863725"/>
          <p14:tracePt t="24778" x="10015538" y="1863725"/>
          <p14:tracePt t="24782" x="10015538" y="1833563"/>
          <p14:tracePt t="24796" x="9985375" y="1803400"/>
          <p14:tracePt t="24802" x="9940925" y="1758950"/>
          <p14:tracePt t="24810" x="9912350" y="1758950"/>
          <p14:tracePt t="24817" x="9866313" y="1700213"/>
          <p14:tracePt t="24826" x="9807575" y="1654175"/>
          <p14:tracePt t="24831" x="9747250" y="1595438"/>
          <p14:tracePt t="24838" x="9702800" y="1535113"/>
          <p14:tracePt t="24847" x="9628188" y="1476375"/>
          <p14:tracePt t="24852" x="9583738" y="1416050"/>
          <p14:tracePt t="24859" x="9494838" y="1371600"/>
          <p14:tracePt t="24869" x="9464675" y="1341438"/>
          <p14:tracePt t="24875" x="9375775" y="1311275"/>
          <p14:tracePt t="24885" x="9329738" y="1266825"/>
          <p14:tracePt t="24888" x="9240838" y="1236663"/>
          <p14:tracePt t="24899" x="9136063" y="1208088"/>
          <p14:tracePt t="24902" x="9002713" y="1177925"/>
          <p14:tracePt t="24910" x="8883650" y="1177925"/>
          <p14:tracePt t="24917" x="8793163" y="1163638"/>
          <p14:tracePt t="24926" x="8659813" y="1147763"/>
          <p14:tracePt t="24931" x="8599488" y="1117600"/>
          <p14:tracePt t="24939" x="8510588" y="1117600"/>
          <p14:tracePt t="24950" x="8405813" y="1117600"/>
          <p14:tracePt t="24952" x="8331200" y="1117600"/>
          <p14:tracePt t="24961" x="8242300" y="1117600"/>
          <p14:tracePt t="24967" x="8167688" y="1117600"/>
          <p14:tracePt t="24979" x="8078788" y="1147763"/>
          <p14:tracePt t="24981" x="7974013" y="1163638"/>
          <p14:tracePt t="24992" x="7943850" y="1177925"/>
          <p14:tracePt t="24996" x="7869238" y="1192213"/>
          <p14:tracePt t="25002" x="7824788" y="1208088"/>
          <p14:tracePt t="25011" x="7780338" y="1222375"/>
          <p14:tracePt t="25017" x="7750175" y="1266825"/>
          <p14:tracePt t="25026" x="7691438" y="1311275"/>
          <p14:tracePt t="25031" x="7645400" y="1357313"/>
          <p14:tracePt t="25041" x="7600950" y="1401763"/>
          <p14:tracePt t="25047" x="7542213" y="1446213"/>
          <p14:tracePt t="25052" x="7497763" y="1535113"/>
          <p14:tracePt t="25061" x="7467600" y="1579563"/>
          <p14:tracePt t="25068" x="7451725" y="1625600"/>
          <p14:tracePt t="25077" x="7423150" y="1654175"/>
          <p14:tracePt t="25081" x="7407275" y="1714500"/>
          <p14:tracePt t="25091" x="7392988" y="1744663"/>
          <p14:tracePt t="25097" x="7377113" y="1758950"/>
          <p14:tracePt t="25102" x="7377113" y="1789113"/>
          <p14:tracePt t="25111" x="7362825" y="1819275"/>
          <p14:tracePt t="25118" x="7348538" y="1849438"/>
          <p14:tracePt t="25128" x="7332663" y="1938338"/>
          <p14:tracePt t="25135" x="7318375" y="2071688"/>
          <p14:tracePt t="25140" x="7318375" y="2192338"/>
          <p14:tracePt t="25150" x="7318375" y="2370138"/>
          <p14:tracePt t="25152" x="7318375" y="2460625"/>
          <p14:tracePt t="25160" x="7318375" y="2489200"/>
          <p14:tracePt t="25167" x="7318375" y="2549525"/>
          <p14:tracePt t="25175" x="7318375" y="2608263"/>
          <p14:tracePt t="25181" x="7318375" y="2638425"/>
          <p14:tracePt t="25191" x="7318375" y="2773363"/>
          <p14:tracePt t="25200" x="7332663" y="2817813"/>
          <p14:tracePt t="25204" x="7348538" y="2892425"/>
          <p14:tracePt t="25211" x="7362825" y="2922588"/>
          <p14:tracePt t="25217" x="7377113" y="2981325"/>
          <p14:tracePt t="25228" x="7392988" y="3011488"/>
          <p14:tracePt t="25231" x="7423150" y="3055938"/>
          <p14:tracePt t="25242" x="7467600" y="3116263"/>
          <p14:tracePt t="25247" x="7497763" y="3146425"/>
          <p14:tracePt t="25253" x="7556500" y="3190875"/>
          <p14:tracePt t="25262" x="7645400" y="3265488"/>
          <p14:tracePt t="25267" x="7705725" y="3294063"/>
          <p14:tracePt t="25277" x="7794625" y="3354388"/>
          <p14:tracePt t="25281" x="7854950" y="3398838"/>
          <p14:tracePt t="25292" x="7929563" y="3414713"/>
          <p14:tracePt t="25296" x="7959725" y="3429000"/>
          <p14:tracePt t="25303" x="8048625" y="3429000"/>
          <p14:tracePt t="25310" x="8093075" y="3429000"/>
          <p14:tracePt t="25317" x="8137525" y="3429000"/>
          <p14:tracePt t="25325" x="8228013" y="3384550"/>
          <p14:tracePt t="25331" x="8272463" y="3384550"/>
          <p14:tracePt t="25341" x="8347075" y="3368675"/>
          <p14:tracePt t="25346" x="8375650" y="3354388"/>
          <p14:tracePt t="25354" x="8435975" y="3340100"/>
          <p14:tracePt t="25360" x="8450263" y="3340100"/>
          <p14:tracePt t="25368" x="8466138" y="3340100"/>
          <p14:tracePt t="25377" x="8480425" y="3340100"/>
          <p14:tracePt t="25386" x="8510588" y="3324225"/>
          <p14:tracePt t="25391" x="8524875" y="3324225"/>
          <p14:tracePt t="25396" x="8570913" y="3309938"/>
          <p14:tracePt t="25432" x="8585200" y="3309938"/>
          <p14:tracePt t="25440" x="8585200" y="3294063"/>
          <p14:tracePt t="25777" x="8570913" y="3294063"/>
          <p14:tracePt t="25785" x="8555038" y="3294063"/>
          <p14:tracePt t="25791" x="8540750" y="3294063"/>
          <p14:tracePt t="25798" x="8524875" y="3294063"/>
          <p14:tracePt t="25811" x="8510588" y="3294063"/>
          <p14:tracePt t="25828" x="8496300" y="3294063"/>
          <p14:tracePt t="25833" x="8480425" y="3279775"/>
          <p14:tracePt t="25857" x="8466138" y="3265488"/>
          <p14:tracePt t="25883" x="8450263" y="3265488"/>
          <p14:tracePt t="25908" x="8435975" y="3265488"/>
          <p14:tracePt t="26778" x="8570913" y="3190875"/>
          <p14:tracePt t="26788" x="8659813" y="3146425"/>
          <p14:tracePt t="26793" x="8823325" y="3071813"/>
          <p14:tracePt t="26800" x="8912225" y="3011488"/>
          <p14:tracePt t="26806" x="8986838" y="2936875"/>
          <p14:tracePt t="26814" x="9091613" y="2892425"/>
          <p14:tracePt t="26824" x="9166225" y="2832100"/>
          <p14:tracePt t="26828" x="9210675" y="2803525"/>
          <p14:tracePt t="26840" x="9255125" y="2757488"/>
          <p14:tracePt t="26843" x="9301163" y="2743200"/>
          <p14:tracePt t="26853" x="9329738" y="2713038"/>
          <p14:tracePt t="26857" x="9375775" y="2668588"/>
          <p14:tracePt t="26866" x="9404350" y="2638425"/>
          <p14:tracePt t="26871" x="9478963" y="2549525"/>
          <p14:tracePt t="26883" x="9523413" y="2460625"/>
          <p14:tracePt t="26888" x="9583738" y="2251075"/>
          <p14:tracePt t="26892" x="9583738" y="2162175"/>
          <p14:tracePt t="26900" x="9583738" y="2101850"/>
          <p14:tracePt t="26907" x="9583738" y="2043113"/>
          <p14:tracePt t="26916" x="9583738" y="1997075"/>
          <p14:tracePt t="26921" x="9569450" y="1952625"/>
          <p14:tracePt t="26931" x="9539288" y="1922463"/>
          <p14:tracePt t="26937" x="9478963" y="1893888"/>
          <p14:tracePt t="26950" x="9210675" y="1789113"/>
          <p14:tracePt t="26957" x="9121775" y="1744663"/>
          <p14:tracePt t="26963" x="9002713" y="1714500"/>
          <p14:tracePt t="26980" x="8748713" y="1609725"/>
          <p14:tracePt t="26986" x="8570913" y="1595438"/>
          <p14:tracePt t="26993" x="8435975" y="1595438"/>
          <p14:tracePt t="26999" x="8286750" y="1595438"/>
          <p14:tracePt t="27010" x="8256588" y="1595438"/>
          <p14:tracePt t="27013" x="8228013" y="1595438"/>
          <p14:tracePt t="27026" x="8167688" y="1609725"/>
          <p14:tracePt t="27029" x="8093075" y="1639888"/>
          <p14:tracePt t="27039" x="8062913" y="1654175"/>
          <p14:tracePt t="27043" x="8004175" y="1684338"/>
          <p14:tracePt t="27050" x="7899400" y="1744663"/>
          <p14:tracePt t="27057" x="7810500" y="1758950"/>
          <p14:tracePt t="27064" x="7780338" y="1758950"/>
          <p14:tracePt t="27075" x="7691438" y="1774825"/>
          <p14:tracePt t="27079" x="7645400" y="1803400"/>
          <p14:tracePt t="27088" x="7600950" y="1833563"/>
          <p14:tracePt t="27096" x="7556500" y="1863725"/>
          <p14:tracePt t="27102" x="7512050" y="1952625"/>
          <p14:tracePt t="27108" x="7407275" y="2132013"/>
          <p14:tracePt t="27119" x="7348538" y="2281238"/>
          <p14:tracePt t="27123" x="7318375" y="2386013"/>
          <p14:tracePt t="27128" x="7258050" y="2505075"/>
          <p14:tracePt t="27136" x="7243763" y="2549525"/>
          <p14:tracePt t="27142" x="7229475" y="2638425"/>
          <p14:tracePt t="27150" x="7229475" y="2668588"/>
          <p14:tracePt t="27157" x="7229475" y="2728913"/>
          <p14:tracePt t="27165" x="7229475" y="2878138"/>
          <p14:tracePt t="27173" x="7229475" y="2922588"/>
          <p14:tracePt t="27179" x="7243763" y="3071813"/>
          <p14:tracePt t="27186" x="7302500" y="3175000"/>
          <p14:tracePt t="27197" x="7332663" y="3294063"/>
          <p14:tracePt t="27199" x="7348538" y="3324225"/>
          <p14:tracePt t="27211" x="7377113" y="3414713"/>
          <p14:tracePt t="27215" x="7423150" y="3443288"/>
          <p14:tracePt t="27231" x="7512050" y="3503613"/>
          <p14:tracePt t="27235" x="7586663" y="3533775"/>
          <p14:tracePt t="27247" x="7631113" y="3563938"/>
          <p14:tracePt t="27249" x="7720013" y="3563938"/>
          <p14:tracePt t="27260" x="7794625" y="3563938"/>
          <p14:tracePt t="27265" x="7885113" y="3563938"/>
          <p14:tracePt t="27276" x="7959725" y="3548063"/>
          <p14:tracePt t="27279" x="8034338" y="3533775"/>
          <p14:tracePt t="27289" x="8107363" y="3503613"/>
          <p14:tracePt t="27293" x="8197850" y="3459163"/>
          <p14:tracePt t="27300" x="8347075" y="3429000"/>
          <p14:tracePt t="27307" x="8421688" y="3398838"/>
          <p14:tracePt t="27315" x="8540750" y="3340100"/>
          <p14:tracePt t="27326" x="8643938" y="3279775"/>
          <p14:tracePt t="27329" x="8778875" y="3160713"/>
          <p14:tracePt t="27336" x="8897938" y="2997200"/>
          <p14:tracePt t="27345" x="8972550" y="2892425"/>
          <p14:tracePt t="27353" x="9032875" y="2803525"/>
          <p14:tracePt t="27357" x="9061450" y="2698750"/>
          <p14:tracePt t="27368" x="9077325" y="2682875"/>
          <p14:tracePt t="27373" x="9107488" y="2608263"/>
          <p14:tracePt t="27379" x="9136063" y="2563813"/>
          <p14:tracePt t="27386" x="9151938" y="2549525"/>
          <p14:tracePt t="27393" x="9166225" y="2489200"/>
          <p14:tracePt t="27400" x="9180513" y="2474913"/>
          <p14:tracePt t="27407" x="9196388" y="2444750"/>
          <p14:tracePt t="27416" x="9226550" y="2414588"/>
          <p14:tracePt t="27425" x="9226550" y="2355850"/>
          <p14:tracePt t="27431" x="9240838" y="2339975"/>
          <p14:tracePt t="27436" x="9271000" y="2295525"/>
          <p14:tracePt t="27447" x="9271000" y="2281238"/>
          <p14:tracePt t="27450" x="9271000" y="2236788"/>
          <p14:tracePt t="27460" x="9255125" y="2206625"/>
          <p14:tracePt t="27466" x="9240838" y="2162175"/>
          <p14:tracePt t="27477" x="9226550" y="2132013"/>
          <p14:tracePt t="27480" x="9180513" y="2087563"/>
          <p14:tracePt t="27486" x="9151938" y="2057400"/>
          <p14:tracePt t="27496" x="9061450" y="2012950"/>
          <p14:tracePt t="27500" x="8972550" y="1968500"/>
          <p14:tracePt t="27510" x="8897938" y="1952625"/>
          <p14:tracePt t="27515" x="8778875" y="1938338"/>
          <p14:tracePt t="27525" x="8689975" y="1938338"/>
          <p14:tracePt t="27529" x="8615363" y="1938338"/>
          <p14:tracePt t="27540" x="8524875" y="1938338"/>
          <p14:tracePt t="27544" x="8496300" y="1938338"/>
          <p14:tracePt t="27551" x="8405813" y="1938338"/>
          <p14:tracePt t="27558" x="8375650" y="1952625"/>
          <p14:tracePt t="27566" x="8302625" y="2012950"/>
          <p14:tracePt t="27573" x="8197850" y="2057400"/>
          <p14:tracePt t="27579" x="8137525" y="2162175"/>
          <p14:tracePt t="27590" x="8004175" y="2251075"/>
          <p14:tracePt t="27596" x="7885113" y="2370138"/>
          <p14:tracePt t="27603" x="7780338" y="2460625"/>
          <p14:tracePt t="27609" x="7675563" y="2549525"/>
          <p14:tracePt t="27617" x="7631113" y="2579688"/>
          <p14:tracePt t="27623" x="7586663" y="2624138"/>
          <p14:tracePt t="27629" x="7542213" y="2668588"/>
          <p14:tracePt t="27639" x="7512050" y="2698750"/>
          <p14:tracePt t="27651" x="7497763" y="2713038"/>
          <p14:tracePt t="27694" x="7497763" y="2728913"/>
          <p14:tracePt t="27708" x="7526338" y="2728913"/>
          <p14:tracePt t="27722" x="7556500" y="2728913"/>
          <p14:tracePt t="27730" x="7570788" y="2728913"/>
          <p14:tracePt t="27737" x="7616825" y="2728913"/>
          <p14:tracePt t="27744" x="7661275" y="2728913"/>
          <p14:tracePt t="27751" x="7750175" y="2743200"/>
          <p14:tracePt t="27760" x="7913688" y="2803525"/>
          <p14:tracePt t="27767" x="7974013" y="2803525"/>
          <p14:tracePt t="27778" x="8062913" y="2803525"/>
          <p14:tracePt t="27780" x="8153400" y="2803525"/>
          <p14:tracePt t="27796" x="8435975" y="2787650"/>
          <p14:tracePt t="27808" x="8704263" y="2757488"/>
          <p14:tracePt t="27816" x="8748713" y="2743200"/>
          <p14:tracePt t="27824" x="8793163" y="2728913"/>
          <p14:tracePt t="27829" x="8839200" y="2728913"/>
          <p14:tracePt t="27841" x="8853488" y="2728913"/>
          <p14:tracePt t="27858" x="8867775" y="2728913"/>
          <p14:tracePt t="27908" x="8853488" y="2728913"/>
          <p14:tracePt t="27923" x="8823325" y="2728913"/>
          <p14:tracePt t="27939" x="8778875" y="2728913"/>
          <p14:tracePt t="27948" x="8629650" y="2713038"/>
          <p14:tracePt t="27951" x="8540750" y="2713038"/>
          <p14:tracePt t="27958" x="8450263" y="2713038"/>
          <p14:tracePt t="27966" x="8331200" y="2713038"/>
          <p14:tracePt t="27981" x="8197850" y="2713038"/>
          <p14:tracePt t="27988" x="8153400" y="2713038"/>
          <p14:tracePt t="27995" x="8048625" y="2713038"/>
          <p14:tracePt t="28001" x="7988300" y="2713038"/>
          <p14:tracePt t="28012" x="7899400" y="2713038"/>
          <p14:tracePt t="28015" x="7824788" y="2698750"/>
          <p14:tracePt t="28026" x="7766050" y="2698750"/>
          <p14:tracePt t="28030" x="7691438" y="2698750"/>
          <p14:tracePt t="28041" x="7631113" y="2698750"/>
          <p14:tracePt t="28045" x="7600950" y="2698750"/>
          <p14:tracePt t="28051" x="7556500" y="2698750"/>
          <p14:tracePt t="28059" x="7512050" y="2698750"/>
          <p14:tracePt t="28067" x="7481888" y="2698750"/>
          <p14:tracePt t="28076" x="7437438" y="2698750"/>
          <p14:tracePt t="28080" x="7332663" y="2713038"/>
          <p14:tracePt t="28091" x="7302500" y="2713038"/>
          <p14:tracePt t="28095" x="7243763" y="2728913"/>
          <p14:tracePt t="28106" x="7213600" y="2728913"/>
          <p14:tracePt t="28109" x="7183438" y="2728913"/>
          <p14:tracePt t="28118" x="7124700" y="2728913"/>
          <p14:tracePt t="28124" x="7094538" y="2728913"/>
          <p14:tracePt t="28131" x="7064375" y="2743200"/>
          <p14:tracePt t="28148" x="7019925" y="2743200"/>
          <p14:tracePt t="28160" x="6989763" y="2773363"/>
          <p14:tracePt t="28175" x="6961188" y="2787650"/>
          <p14:tracePt t="28189" x="6945313" y="2803525"/>
          <p14:tracePt t="28200" x="6915150" y="2803525"/>
          <p14:tracePt t="28202" x="6900863" y="2817813"/>
          <p14:tracePt t="28211" x="6886575" y="2832100"/>
          <p14:tracePt t="28216" x="6856413" y="2892425"/>
          <p14:tracePt t="28232" x="6811963" y="2967038"/>
          <p14:tracePt t="28246" x="6781800" y="2997200"/>
          <p14:tracePt t="28248" x="6751638" y="3041650"/>
          <p14:tracePt t="28251" x="6751638" y="3055938"/>
          <p14:tracePt t="28262" x="6737350" y="3055938"/>
          <p14:tracePt t="28266" x="6721475" y="3071813"/>
          <p14:tracePt t="28276" x="6721475" y="3086100"/>
          <p14:tracePt t="28280" x="6692900" y="3086100"/>
          <p14:tracePt t="28295" x="6677025" y="3116263"/>
          <p14:tracePt t="28306" x="6662738" y="3116263"/>
          <p14:tracePt t="28316" x="6646863" y="3130550"/>
          <p14:tracePt t="28325" x="6632575" y="3130550"/>
          <p14:tracePt t="28340" x="6618288" y="3130550"/>
          <p14:tracePt t="28346" x="6602413" y="3146425"/>
          <p14:tracePt t="28352" x="6588125" y="3146425"/>
          <p14:tracePt t="28359" x="6557963" y="3146425"/>
          <p14:tracePt t="28366" x="6527800" y="3146425"/>
          <p14:tracePt t="28374" x="6513513" y="3146425"/>
          <p14:tracePt t="28389" x="6453188" y="3146425"/>
          <p14:tracePt t="28399" x="6438900" y="3146425"/>
          <p14:tracePt t="28409" x="6408738" y="3130550"/>
          <p14:tracePt t="28425" x="6378575" y="3116263"/>
          <p14:tracePt t="28440" x="6364288" y="3100388"/>
          <p14:tracePt t="28453" x="6350000" y="3100388"/>
          <p14:tracePt t="28466" x="6334125" y="3100388"/>
          <p14:tracePt t="28474" x="6319838" y="3100388"/>
          <p14:tracePt t="28490" x="6303963" y="3100388"/>
          <p14:tracePt t="28496" x="6289675" y="3100388"/>
          <p14:tracePt t="28502" x="6275388" y="3100388"/>
          <p14:tracePt t="28510" x="6259513" y="3100388"/>
          <p14:tracePt t="28516" x="6245225" y="3100388"/>
          <p14:tracePt t="28525" x="6229350" y="3100388"/>
          <p14:tracePt t="28541" x="6215063" y="3100388"/>
          <p14:tracePt t="28552" x="6184900" y="3100388"/>
          <p14:tracePt t="28567" x="6170613" y="3100388"/>
          <p14:tracePt t="28575" x="6156325" y="3100388"/>
          <p14:tracePt t="28591" x="6140450" y="3100388"/>
          <p14:tracePt t="28596" x="6126163" y="3100388"/>
          <p14:tracePt t="28610" x="6110288" y="3100388"/>
          <p14:tracePt t="28618" x="6096000" y="3100388"/>
          <p14:tracePt t="28625" x="6081713" y="3100388"/>
          <p14:tracePt t="28631" x="6065838" y="3100388"/>
          <p14:tracePt t="28810" x="6081713" y="3100388"/>
          <p14:tracePt t="28826" x="6096000" y="3100388"/>
          <p14:tracePt t="28846" x="6110288" y="3100388"/>
          <p14:tracePt t="28875" x="6126163" y="3100388"/>
          <p14:tracePt t="28886" x="6140450" y="3100388"/>
          <p14:tracePt t="28903" x="6140450" y="3086100"/>
          <p14:tracePt t="28910" x="6140450" y="3071813"/>
          <p14:tracePt t="28954" x="6156325" y="3071813"/>
          <p14:tracePt t="28977" x="6170613" y="3071813"/>
          <p14:tracePt t="29082" x="6200775" y="3055938"/>
          <p14:tracePt t="29096" x="6200775" y="3041650"/>
          <p14:tracePt t="29132" x="6200775" y="3011488"/>
          <p14:tracePt t="29148" x="6200775" y="2997200"/>
          <p14:tracePt t="29161" x="6200775" y="2981325"/>
          <p14:tracePt t="29190" x="6200775" y="2967038"/>
          <p14:tracePt t="29200" x="6200775" y="2951163"/>
          <p14:tracePt t="29229" x="6215063" y="2936875"/>
          <p14:tracePt t="29240" x="6215063" y="2922588"/>
          <p14:tracePt t="29279" x="6215063" y="2906713"/>
          <p14:tracePt t="29358" x="6215063" y="2892425"/>
          <p14:tracePt t="29676" x="6200775" y="2892425"/>
          <p14:tracePt t="29735" x="6200775" y="2906713"/>
          <p14:tracePt t="29856" x="6200775" y="2922588"/>
          <p14:tracePt t="29913" x="6200775" y="2936875"/>
          <p14:tracePt t="30649" x="6200775" y="2922588"/>
          <p14:tracePt t="30667" x="6200775" y="2906713"/>
          <p14:tracePt t="30688" x="6215063" y="2892425"/>
          <p14:tracePt t="30693" x="6229350" y="2878138"/>
          <p14:tracePt t="30708" x="6229350" y="2862263"/>
          <p14:tracePt t="30715" x="6245225" y="2847975"/>
          <p14:tracePt t="30750" x="6259513" y="2832100"/>
          <p14:tracePt t="30800" x="6259513" y="2817813"/>
          <p14:tracePt t="30868" x="6259513" y="2803525"/>
          <p14:tracePt t="31709" x="6259513" y="2817813"/>
          <p14:tracePt t="31859" x="6259513" y="2803525"/>
          <p14:tracePt t="32981" x="6364288" y="2803525"/>
          <p14:tracePt t="32985" x="6588125" y="2803525"/>
          <p14:tracePt t="32992" x="6781800" y="2803525"/>
          <p14:tracePt t="32997" x="6975475" y="2817813"/>
          <p14:tracePt t="33011" x="7229475" y="2817813"/>
          <p14:tracePt t="33012" x="7481888" y="2773363"/>
          <p14:tracePt t="33019" x="7705725" y="2773363"/>
          <p14:tracePt t="33026" x="7794625" y="2773363"/>
          <p14:tracePt t="33033" x="7943850" y="2773363"/>
          <p14:tracePt t="33041" x="8034338" y="2773363"/>
          <p14:tracePt t="33048" x="8093075" y="2757488"/>
          <p14:tracePt t="33060" x="8167688" y="2743200"/>
          <p14:tracePt t="33062" x="8197850" y="2743200"/>
          <p14:tracePt t="33078" x="8228013" y="2743200"/>
          <p14:tracePt t="33083" x="8256588" y="2743200"/>
          <p14:tracePt t="33091" x="8286750" y="2728913"/>
          <p14:tracePt t="33097" x="8331200" y="2698750"/>
          <p14:tracePt t="33106" x="8347075" y="2668588"/>
          <p14:tracePt t="33112" x="8421688" y="2654300"/>
          <p14:tracePt t="33120" x="8450263" y="2638425"/>
          <p14:tracePt t="33128" x="8480425" y="2624138"/>
          <p14:tracePt t="33138" x="8510588" y="2608263"/>
          <p14:tracePt t="33141" x="8555038" y="2593975"/>
          <p14:tracePt t="33148" x="8585200" y="2593975"/>
          <p14:tracePt t="33156" x="8629650" y="2579688"/>
          <p14:tracePt t="33162" x="8674100" y="2579688"/>
          <p14:tracePt t="33169" x="8734425" y="2549525"/>
          <p14:tracePt t="33177" x="8778875" y="2535238"/>
          <p14:tracePt t="33183" x="8839200" y="2519363"/>
          <p14:tracePt t="33192" x="8883650" y="2505075"/>
          <p14:tracePt t="33199" x="8942388" y="2489200"/>
          <p14:tracePt t="33206" x="8972550" y="2489200"/>
          <p14:tracePt t="33212" x="9002713" y="2489200"/>
          <p14:tracePt t="33229" x="9032875" y="2489200"/>
          <p14:tracePt t="33309" x="9017000" y="2489200"/>
          <p14:tracePt t="33321" x="9032875" y="2474913"/>
          <p14:tracePt t="33330" x="9047163" y="2460625"/>
          <p14:tracePt t="33334" x="9061450" y="2460625"/>
          <p14:tracePt t="33342" x="9077325" y="2430463"/>
          <p14:tracePt t="33357" x="9091613" y="2430463"/>
          <p14:tracePt t="33407" x="9107488" y="2430463"/>
          <p14:tracePt t="33415" x="9107488" y="2414588"/>
          <p14:tracePt t="33421" x="9136063" y="2414588"/>
          <p14:tracePt t="33437" x="9151938" y="2400300"/>
          <p14:tracePt t="33441" x="9166225" y="2400300"/>
          <p14:tracePt t="33471" x="9180513" y="2400300"/>
          <p14:tracePt t="33498" x="9196388" y="2400300"/>
          <p14:tracePt t="33509" x="9196388" y="2386013"/>
          <p14:tracePt t="33523" x="9210675" y="2370138"/>
          <p14:tracePt t="33527" x="9226550" y="2370138"/>
          <p14:tracePt t="33535" x="9240838" y="2355850"/>
          <p14:tracePt t="33541" x="9240838" y="2339975"/>
          <p14:tracePt t="33548" x="9255125" y="2325688"/>
          <p14:tracePt t="33563" x="9255125" y="2311400"/>
          <p14:tracePt t="33591" x="9255125" y="2281238"/>
          <p14:tracePt t="33607" x="9255125" y="2265363"/>
          <p14:tracePt t="33613" x="9255125" y="2220913"/>
          <p14:tracePt t="33621" x="9255125" y="2206625"/>
          <p14:tracePt t="33627" x="9271000" y="2162175"/>
          <p14:tracePt t="33639" x="9271000" y="2101850"/>
          <p14:tracePt t="33648" x="9271000" y="2043113"/>
          <p14:tracePt t="33656" x="9271000" y="2012950"/>
          <p14:tracePt t="33673" x="9271000" y="1982788"/>
          <p14:tracePt t="33692" x="9271000" y="1968500"/>
          <p14:tracePt t="33698" x="9271000" y="1952625"/>
          <p14:tracePt t="34640" x="9271000" y="1968500"/>
          <p14:tracePt t="34701" x="9271000" y="1982788"/>
          <p14:tracePt t="34736" x="9271000" y="1997075"/>
          <p14:tracePt t="34809" x="9271000" y="2012950"/>
          <p14:tracePt t="34830" x="9271000" y="2027238"/>
          <p14:tracePt t="34873" x="9271000" y="2043113"/>
          <p14:tracePt t="34898" x="9285288" y="2043113"/>
          <p14:tracePt t="34902" x="9285288" y="2057400"/>
          <p14:tracePt t="34915" x="9285288" y="2071688"/>
          <p14:tracePt t="34923" x="9301163" y="2071688"/>
          <p14:tracePt t="34930" x="9301163" y="2087563"/>
          <p14:tracePt t="34938" x="9315450" y="2101850"/>
          <p14:tracePt t="34951" x="9315450" y="2132013"/>
          <p14:tracePt t="34973" x="9315450" y="2146300"/>
          <p14:tracePt t="34988" x="9315450" y="2162175"/>
          <p14:tracePt t="35009" x="9329738" y="2162175"/>
          <p14:tracePt t="35017" x="9329738" y="2176463"/>
          <p14:tracePt t="35030" x="9329738" y="2192338"/>
          <p14:tracePt t="35059" x="9345613" y="2192338"/>
          <p14:tracePt t="35368" x="9359900" y="2251075"/>
          <p14:tracePt t="35374" x="9375775" y="2281238"/>
          <p14:tracePt t="35381" x="9420225" y="2370138"/>
          <p14:tracePt t="35388" x="9448800" y="2414588"/>
          <p14:tracePt t="35398" x="9494838" y="2519363"/>
          <p14:tracePt t="35406" x="9523413" y="2608263"/>
          <p14:tracePt t="35409" x="9553575" y="2654300"/>
          <p14:tracePt t="35416" x="9598025" y="2743200"/>
          <p14:tracePt t="35425" x="9644063" y="2847975"/>
          <p14:tracePt t="35431" x="9672638" y="2936875"/>
          <p14:tracePt t="35439" x="9702800" y="2981325"/>
          <p14:tracePt t="35450" x="9732963" y="3011488"/>
          <p14:tracePt t="35456" x="9747250" y="3041650"/>
          <p14:tracePt t="35463" x="9791700" y="3086100"/>
          <p14:tracePt t="35466" x="9821863" y="3116263"/>
          <p14:tracePt t="35478" x="9821863" y="3146425"/>
          <p14:tracePt t="35481" x="9837738" y="3190875"/>
          <p14:tracePt t="35489" x="9852025" y="3221038"/>
          <p14:tracePt t="35496" x="9866313" y="3235325"/>
          <p14:tracePt t="35511" x="9912350" y="3279775"/>
          <p14:tracePt t="35516" x="9912350" y="3309938"/>
          <p14:tracePt t="35525" x="9926638" y="3324225"/>
          <p14:tracePt t="35531" x="9926638" y="3340100"/>
          <p14:tracePt t="35539" x="9926638" y="3354388"/>
          <p14:tracePt t="35561" x="9940925" y="3354388"/>
          <p14:tracePt t="35567" x="9940925" y="3368675"/>
          <p14:tracePt t="35588" x="9940925" y="3384550"/>
          <p14:tracePt t="35597" x="9940925" y="3398838"/>
          <p14:tracePt t="35606" x="9940925" y="3429000"/>
          <p14:tracePt t="35610" x="9926638" y="3443288"/>
          <p14:tracePt t="46270" x="9866313" y="3414713"/>
          <p14:tracePt t="46277" x="9777413" y="3354388"/>
          <p14:tracePt t="46286" x="9732963" y="3294063"/>
          <p14:tracePt t="46291" x="9658350" y="3235325"/>
          <p14:tracePt t="46300" x="9569450" y="3146425"/>
          <p14:tracePt t="46307" x="9539288" y="3100388"/>
          <p14:tracePt t="46313" x="9509125" y="3086100"/>
          <p14:tracePt t="46329" x="9448800" y="2997200"/>
          <p14:tracePt t="46340" x="9420225" y="2967038"/>
          <p14:tracePt t="46342" x="9404350" y="2936875"/>
          <p14:tracePt t="46352" x="9345613" y="2922588"/>
          <p14:tracePt t="46358" x="9301163" y="2878138"/>
          <p14:tracePt t="46363" x="9271000" y="2847975"/>
          <p14:tracePt t="46370" x="9180513" y="2817813"/>
          <p14:tracePt t="46377" x="9151938" y="2803525"/>
          <p14:tracePt t="46394" x="9047163" y="2757488"/>
          <p14:tracePt t="46400" x="9017000" y="2743200"/>
          <p14:tracePt t="46408" x="8958263" y="2713038"/>
          <p14:tracePt t="46413" x="8928100" y="2713038"/>
          <p14:tracePt t="46421" x="8897938" y="2698750"/>
          <p14:tracePt t="46427" x="8867775" y="2682875"/>
          <p14:tracePt t="46437" x="8823325" y="2668588"/>
          <p14:tracePt t="46442" x="8809038" y="2654300"/>
          <p14:tracePt t="46451" x="8778875" y="2638425"/>
          <p14:tracePt t="46457" x="8764588" y="2624138"/>
          <p14:tracePt t="46463" x="8704263" y="2608263"/>
          <p14:tracePt t="46471" x="8689975" y="2593975"/>
          <p14:tracePt t="46477" x="8659813" y="2593975"/>
          <p14:tracePt t="46487" x="8643938" y="2579688"/>
          <p14:tracePt t="46494" x="8599488" y="2579688"/>
          <p14:tracePt t="46501" x="8585200" y="2579688"/>
          <p14:tracePt t="46511" x="8570913" y="2579688"/>
          <p14:tracePt t="46513" x="8555038" y="2579688"/>
          <p14:tracePt t="46520" x="8540750" y="2579688"/>
          <p14:tracePt t="46527" x="8496300" y="2579688"/>
          <p14:tracePt t="46540" x="8466138" y="2579688"/>
          <p14:tracePt t="46542" x="8421688" y="2593975"/>
          <p14:tracePt t="46552" x="8375650" y="2624138"/>
          <p14:tracePt t="46559" x="8331200" y="2668588"/>
          <p14:tracePt t="46563" x="8302625" y="2682875"/>
          <p14:tracePt t="46575" x="8212138" y="2728913"/>
          <p14:tracePt t="46579" x="8181975" y="2787650"/>
          <p14:tracePt t="46588" x="8153400" y="2817813"/>
          <p14:tracePt t="46593" x="8123238" y="2847975"/>
          <p14:tracePt t="46603" x="8123238" y="2892425"/>
          <p14:tracePt t="46610" x="8123238" y="2936875"/>
          <p14:tracePt t="46613" x="8123238" y="2967038"/>
          <p14:tracePt t="46620" x="8123238" y="2997200"/>
          <p14:tracePt t="46628" x="8123238" y="3025775"/>
          <p14:tracePt t="46636" x="8137525" y="3055938"/>
          <p14:tracePt t="46642" x="8167688" y="3071813"/>
          <p14:tracePt t="46652" x="8242300" y="3086100"/>
          <p14:tracePt t="46657" x="8286750" y="3086100"/>
          <p14:tracePt t="46664" x="8331200" y="3086100"/>
          <p14:tracePt t="46671" x="8421688" y="3086100"/>
          <p14:tracePt t="46678" x="8540750" y="3071813"/>
          <p14:tracePt t="46687" x="8734425" y="2981325"/>
          <p14:tracePt t="46693" x="8912225" y="2862263"/>
          <p14:tracePt t="46702" x="9121775" y="2638425"/>
          <p14:tracePt t="46709" x="9226550" y="2535238"/>
          <p14:tracePt t="46714" x="9390063" y="2386013"/>
          <p14:tracePt t="46721" x="9464675" y="2311400"/>
          <p14:tracePt t="46730" x="9539288" y="2236788"/>
          <p14:tracePt t="46738" x="9598025" y="2206625"/>
          <p14:tracePt t="46743" x="9672638" y="2176463"/>
          <p14:tracePt t="46752" x="9688513" y="2146300"/>
          <p14:tracePt t="46760" x="9732963" y="2101850"/>
          <p14:tracePt t="46764" x="9763125" y="2071688"/>
          <p14:tracePt t="46772" x="9791700" y="2071688"/>
          <p14:tracePt t="46778" x="9807575" y="2057400"/>
          <p14:tracePt t="46789" x="9807575" y="2043113"/>
          <p14:tracePt t="46843" x="9791700" y="2027238"/>
          <p14:tracePt t="46852" x="9747250" y="2027238"/>
          <p14:tracePt t="46857" x="9717088" y="2027238"/>
          <p14:tracePt t="46868" x="9672638" y="2027238"/>
          <p14:tracePt t="46872" x="9628188" y="2027238"/>
          <p14:tracePt t="46878" x="9598025" y="2027238"/>
          <p14:tracePt t="46886" x="9569450" y="2027238"/>
          <p14:tracePt t="46893" x="9539288" y="2043113"/>
          <p14:tracePt t="46901" x="9478963" y="2043113"/>
          <p14:tracePt t="46907" x="9464675" y="2057400"/>
          <p14:tracePt t="46918" x="9420225" y="2071688"/>
          <p14:tracePt t="46922" x="9390063" y="2087563"/>
          <p14:tracePt t="46928" x="9359900" y="2117725"/>
          <p14:tracePt t="46936" x="9315450" y="2146300"/>
          <p14:tracePt t="46943" x="9301163" y="2162175"/>
          <p14:tracePt t="46952" x="9240838" y="2192338"/>
          <p14:tracePt t="46957" x="9210675" y="2206625"/>
          <p14:tracePt t="46966" x="9166225" y="2251075"/>
          <p14:tracePt t="46980" x="9017000" y="2414588"/>
          <p14:tracePt t="46987" x="9002713" y="2460625"/>
          <p14:tracePt t="46993" x="8942388" y="2563813"/>
          <p14:tracePt t="47002" x="8912225" y="2593975"/>
          <p14:tracePt t="47019" x="8867775" y="2654300"/>
          <p14:tracePt t="47026" x="8839200" y="2713038"/>
          <p14:tracePt t="47028" x="8823325" y="2728913"/>
          <p14:tracePt t="47043" x="8809038" y="2757488"/>
          <p14:tracePt t="47045" x="8809038" y="2803525"/>
          <p14:tracePt t="47052" x="8809038" y="2832100"/>
          <p14:tracePt t="47060" x="8793163" y="2847975"/>
          <p14:tracePt t="47073" x="8793163" y="2878138"/>
          <p14:tracePt t="47089" x="8793163" y="2892425"/>
          <p14:tracePt t="47104" x="8793163" y="2906713"/>
          <p14:tracePt t="47129" x="8793163" y="2922588"/>
          <p14:tracePt t="47144" x="8793163" y="2951163"/>
          <p14:tracePt t="47150" x="8793163" y="2967038"/>
          <p14:tracePt t="47158" x="8793163" y="3025775"/>
          <p14:tracePt t="47172" x="8793163" y="3130550"/>
          <p14:tracePt t="47179" x="8793163" y="3146425"/>
          <p14:tracePt t="47187" x="8793163" y="3175000"/>
          <p14:tracePt t="47203" x="8793163" y="3190875"/>
          <p14:tracePt t="47251" x="8793163" y="3175000"/>
          <p14:tracePt t="47261" x="8793163" y="3160713"/>
          <p14:tracePt t="47268" x="8793163" y="3146425"/>
          <p14:tracePt t="47276" x="8793163" y="3071813"/>
          <p14:tracePt t="47280" x="8778875" y="2997200"/>
          <p14:tracePt t="47286" x="8778875" y="2981325"/>
          <p14:tracePt t="47293" x="8764588" y="2936875"/>
          <p14:tracePt t="47305" x="8764588" y="2922588"/>
          <p14:tracePt t="47308" x="8748713" y="2922588"/>
          <p14:tracePt t="47329" x="8734425" y="2922588"/>
          <p14:tracePt t="47352" x="8718550" y="2922588"/>
          <p14:tracePt t="47451" x="8748713" y="2922588"/>
          <p14:tracePt t="47458" x="8778875" y="2922588"/>
          <p14:tracePt t="47468" x="8793163" y="2936875"/>
          <p14:tracePt t="47472" x="8823325" y="2951163"/>
          <p14:tracePt t="47480" x="8867775" y="2967038"/>
          <p14:tracePt t="47488" x="8912225" y="2981325"/>
          <p14:tracePt t="47495" x="8942388" y="3011488"/>
          <p14:tracePt t="47502" x="9017000" y="3041650"/>
          <p14:tracePt t="47512" x="9077325" y="3071813"/>
          <p14:tracePt t="47518" x="9136063" y="3071813"/>
          <p14:tracePt t="47523" x="9180513" y="3086100"/>
          <p14:tracePt t="47530" x="9210675" y="3100388"/>
          <p14:tracePt t="47544" x="9240838" y="3100388"/>
          <p14:tracePt t="47588" x="9255125" y="3100388"/>
          <p14:tracePt t="47595" x="9255125" y="3055938"/>
          <p14:tracePt t="47602" x="9255125" y="3025775"/>
          <p14:tracePt t="47609" x="9255125" y="2981325"/>
          <p14:tracePt t="47619" x="9255125" y="2951163"/>
          <p14:tracePt t="47623" x="9210675" y="2892425"/>
          <p14:tracePt t="47631" x="9196388" y="2862263"/>
          <p14:tracePt t="47638" x="9166225" y="2847975"/>
          <p14:tracePt t="47648" x="9136063" y="2817813"/>
          <p14:tracePt t="47652" x="9077325" y="2757488"/>
          <p14:tracePt t="47659" x="9047163" y="2743200"/>
          <p14:tracePt t="47668" x="9032875" y="2743200"/>
          <p14:tracePt t="47673" x="9002713" y="2728913"/>
          <p14:tracePt t="47689" x="8972550" y="2728913"/>
          <p14:tracePt t="47702" x="8958263" y="2728913"/>
          <p14:tracePt t="47709" x="8942388" y="2728913"/>
          <p14:tracePt t="47723" x="8928100" y="2728913"/>
          <p14:tracePt t="47730" x="8912225" y="2757488"/>
          <p14:tracePt t="47737" x="8912225" y="2773363"/>
          <p14:tracePt t="47745" x="8897938" y="2787650"/>
          <p14:tracePt t="47752" x="8867775" y="2817813"/>
          <p14:tracePt t="47761" x="8867775" y="2847975"/>
          <p14:tracePt t="47768" x="8867775" y="2892425"/>
          <p14:tracePt t="47788" x="8867775" y="2936875"/>
          <p14:tracePt t="47803" x="8883650" y="2967038"/>
          <p14:tracePt t="47809" x="8912225" y="2981325"/>
          <p14:tracePt t="47818" x="8942388" y="2997200"/>
          <p14:tracePt t="47826" x="8972550" y="3011488"/>
          <p14:tracePt t="47830" x="9002713" y="3011488"/>
          <p14:tracePt t="47839" x="9061450" y="3011488"/>
          <p14:tracePt t="47846" x="9091613" y="3011488"/>
          <p14:tracePt t="47855" x="9136063" y="3011488"/>
          <p14:tracePt t="47859" x="9180513" y="3011488"/>
          <p14:tracePt t="47869" x="9210675" y="3011488"/>
          <p14:tracePt t="47874" x="9271000" y="3011488"/>
          <p14:tracePt t="47885" x="9301163" y="2997200"/>
          <p14:tracePt t="47888" x="9329738" y="2997200"/>
          <p14:tracePt t="47898" x="9359900" y="2997200"/>
          <p14:tracePt t="47902" x="9375775" y="2997200"/>
          <p14:tracePt t="47909" x="9390063" y="2981325"/>
          <p14:tracePt t="47981" x="9375775" y="2981325"/>
          <p14:tracePt t="47988" x="9359900" y="2981325"/>
          <p14:tracePt t="47996" x="9345613" y="2981325"/>
          <p14:tracePt t="48012" x="9329738" y="2981325"/>
          <p14:tracePt t="49049" x="9301163" y="2981325"/>
          <p14:tracePt t="49058" x="9226550" y="3011488"/>
          <p14:tracePt t="49062" x="9166225" y="3041650"/>
          <p14:tracePt t="49070" x="9136063" y="3055938"/>
          <p14:tracePt t="49079" x="9091613" y="3071813"/>
          <p14:tracePt t="49087" x="8986838" y="3146425"/>
          <p14:tracePt t="49090" x="8897938" y="3175000"/>
          <p14:tracePt t="49102" x="8778875" y="3221038"/>
          <p14:tracePt t="49107" x="8510588" y="3279775"/>
          <p14:tracePt t="49112" x="8391525" y="3340100"/>
          <p14:tracePt t="49119" x="8212138" y="3368675"/>
          <p14:tracePt t="49126" x="8078788" y="3429000"/>
          <p14:tracePt t="49138" x="7839075" y="3473450"/>
          <p14:tracePt t="49143" x="7600950" y="3503613"/>
          <p14:tracePt t="49150" x="7423150" y="3503613"/>
          <p14:tracePt t="49156" x="7243763" y="3533775"/>
          <p14:tracePt t="49162" x="7124700" y="3548063"/>
          <p14:tracePt t="49170" x="6900863" y="3578225"/>
          <p14:tracePt t="49176" x="6721475" y="3592513"/>
          <p14:tracePt t="49185" x="6483350" y="3608388"/>
          <p14:tracePt t="49191" x="6378575" y="3636963"/>
          <p14:tracePt t="49200" x="6245225" y="3636963"/>
          <p14:tracePt t="49206" x="6110288" y="3652838"/>
          <p14:tracePt t="49212" x="5888038" y="3652838"/>
          <p14:tracePt t="49220" x="5708650" y="3652838"/>
          <p14:tracePt t="49230" x="5529263" y="3667125"/>
          <p14:tracePt t="49236" x="5410200" y="3697288"/>
          <p14:tracePt t="49243" x="5230813" y="3711575"/>
          <p14:tracePt t="49251" x="5053013" y="3711575"/>
          <p14:tracePt t="49261" x="4829175" y="3727450"/>
          <p14:tracePt t="49264" x="4649788" y="3741738"/>
          <p14:tracePt t="49271" x="4471988" y="3757613"/>
          <p14:tracePt t="49276" x="4352925" y="3786188"/>
          <p14:tracePt t="49287" x="4173538" y="3786188"/>
          <p14:tracePt t="49293" x="3994150" y="3786188"/>
          <p14:tracePt t="49298" x="3770313" y="3771900"/>
          <p14:tracePt t="49306" x="3667125" y="3757613"/>
          <p14:tracePt t="49313" x="3548063" y="3727450"/>
          <p14:tracePt t="49327" x="3249613" y="3667125"/>
          <p14:tracePt t="49341" x="2876550" y="3622675"/>
          <p14:tracePt t="49352" x="2846388" y="3608388"/>
          <p14:tracePt t="49356" x="2682875" y="3608388"/>
          <p14:tracePt t="49362" x="2593975" y="3592513"/>
          <p14:tracePt t="49371" x="2519363" y="3578225"/>
          <p14:tracePt t="49376" x="2400300" y="3563938"/>
          <p14:tracePt t="49391" x="2146300" y="3489325"/>
          <p14:tracePt t="49402" x="2057400" y="3443288"/>
          <p14:tracePt t="49408" x="1952625" y="3429000"/>
          <p14:tracePt t="49412" x="1878013" y="3398838"/>
          <p14:tracePt t="49420" x="1833563" y="3368675"/>
          <p14:tracePt t="49427" x="1743075" y="3340100"/>
          <p14:tracePt t="49436" x="1698625" y="3294063"/>
          <p14:tracePt t="49441" x="1654175" y="3265488"/>
          <p14:tracePt t="49451" x="1609725" y="3249613"/>
          <p14:tracePt t="49457" x="1579563" y="3205163"/>
          <p14:tracePt t="49462" x="1535113" y="3175000"/>
          <p14:tracePt t="49471" x="1520825" y="3160713"/>
          <p14:tracePt t="49477" x="1490663" y="3100388"/>
          <p14:tracePt t="49485" x="1460500" y="3086100"/>
          <p14:tracePt t="49492" x="1460500" y="3041650"/>
          <p14:tracePt t="49500" x="1416050" y="2967038"/>
          <p14:tracePt t="49510" x="1401763" y="2936875"/>
          <p14:tracePt t="49514" x="1385888" y="2878138"/>
          <p14:tracePt t="49521" x="1371600" y="2847975"/>
          <p14:tracePt t="49527" x="1355725" y="2803525"/>
          <p14:tracePt t="49536" x="1341438" y="2743200"/>
          <p14:tracePt t="49542" x="1327150" y="2654300"/>
          <p14:tracePt t="49550" x="1327150" y="2608263"/>
          <p14:tracePt t="49563" x="1327150" y="2593975"/>
          <p14:tracePt t="49576" x="1327150" y="2579688"/>
          <p14:tracePt t="49602" x="1327150" y="2563813"/>
          <p14:tracePt t="49606" x="1327150" y="2549525"/>
          <p14:tracePt t="49620" x="1341438" y="2535238"/>
          <p14:tracePt t="49627" x="1355725" y="2505075"/>
          <p14:tracePt t="49639" x="1385888" y="2489200"/>
          <p14:tracePt t="49656" x="1401763" y="2474913"/>
          <p14:tracePt t="49671" x="1430338" y="2474913"/>
          <p14:tracePt t="49677" x="1446213" y="2474913"/>
          <p14:tracePt t="49686" x="1474788" y="2489200"/>
          <p14:tracePt t="49692" x="1535113" y="2505075"/>
          <p14:tracePt t="49701" x="1595438" y="2505075"/>
          <p14:tracePt t="49706" x="1639888" y="2519363"/>
          <p14:tracePt t="49713" x="1698625" y="2535238"/>
          <p14:tracePt t="49722" x="1773238" y="2563813"/>
          <p14:tracePt t="49727" x="1863725" y="2593975"/>
          <p14:tracePt t="49735" x="1938338" y="2624138"/>
          <p14:tracePt t="49742" x="2057400" y="2668588"/>
          <p14:tracePt t="49751" x="2160588" y="2698750"/>
          <p14:tracePt t="49761" x="2235200" y="2728913"/>
          <p14:tracePt t="49764" x="2339975" y="2773363"/>
          <p14:tracePt t="49788" x="2474913" y="2832100"/>
          <p14:tracePt t="49792" x="2503488" y="2832100"/>
          <p14:tracePt t="49801" x="2533650" y="2847975"/>
          <p14:tracePt t="49806" x="2593975" y="2862263"/>
          <p14:tracePt t="49814" x="2608263" y="2892425"/>
          <p14:tracePt t="49823" x="2638425" y="2892425"/>
          <p14:tracePt t="49827" x="2652713" y="2892425"/>
          <p14:tracePt t="49837" x="2668588" y="2892425"/>
          <p14:tracePt t="49900" x="2668588" y="2878138"/>
          <p14:tracePt t="49913" x="2682875" y="2878138"/>
          <p14:tracePt t="49921" x="2682875" y="2862263"/>
          <p14:tracePt t="49936" x="2682875" y="2847975"/>
          <p14:tracePt t="49942" x="2682875" y="2817813"/>
          <p14:tracePt t="49951" x="2682875" y="2773363"/>
          <p14:tracePt t="49956" x="2682875" y="2743200"/>
          <p14:tracePt t="49963" x="2668588" y="2713038"/>
          <p14:tracePt t="49971" x="2668588" y="2698750"/>
          <p14:tracePt t="49980" x="2652713" y="2682875"/>
          <p14:tracePt t="49987" x="2652713" y="2654300"/>
          <p14:tracePt t="50035" x="2638425" y="2654300"/>
          <p14:tracePt t="50143" x="2638425" y="2638425"/>
          <p14:tracePt t="50157" x="2638425" y="2624138"/>
          <p14:tracePt t="50166" x="2638425" y="2593975"/>
          <p14:tracePt t="50172" x="2638425" y="2579688"/>
          <p14:tracePt t="50202" x="2638425" y="2549525"/>
          <p14:tracePt t="50271" x="2652713" y="2519363"/>
          <p14:tracePt t="50279" x="2697163" y="2460625"/>
          <p14:tracePt t="50286" x="2757488" y="2400300"/>
          <p14:tracePt t="50293" x="2816225" y="2355850"/>
          <p14:tracePt t="50303" x="2876550" y="2325688"/>
          <p14:tracePt t="50307" x="2921000" y="2295525"/>
          <p14:tracePt t="50316" x="3011488" y="2251075"/>
          <p14:tracePt t="50325" x="3040063" y="2251075"/>
          <p14:tracePt t="50329" x="3070225" y="2236788"/>
          <p14:tracePt t="50337" x="3084513" y="2220913"/>
          <p14:tracePt t="50343" x="3114675" y="2220913"/>
          <p14:tracePt t="50408" x="3114675" y="2236788"/>
          <p14:tracePt t="50416" x="3114675" y="2265363"/>
          <p14:tracePt t="50421" x="3114675" y="2295525"/>
          <p14:tracePt t="50429" x="3114675" y="2325688"/>
          <p14:tracePt t="50436" x="3114675" y="2355850"/>
          <p14:tracePt t="50446" x="3130550" y="2414588"/>
          <p14:tracePt t="50452" x="3130550" y="2444750"/>
          <p14:tracePt t="50461" x="3130550" y="2535238"/>
          <p14:tracePt t="50467" x="3130550" y="2563813"/>
          <p14:tracePt t="50473" x="3130550" y="2668588"/>
          <p14:tracePt t="50479" x="3130550" y="2713038"/>
          <p14:tracePt t="50486" x="3130550" y="2728913"/>
          <p14:tracePt t="50493" x="3130550" y="2773363"/>
          <p14:tracePt t="50501" x="3130550" y="2787650"/>
          <p14:tracePt t="50512" x="3130550" y="2803525"/>
          <p14:tracePt t="50522" x="3130550" y="2817813"/>
          <p14:tracePt t="50529" x="3130550" y="2832100"/>
          <p14:tracePt t="50543" x="3130550" y="2847975"/>
          <p14:tracePt t="50555" x="3144838" y="2878138"/>
          <p14:tracePt t="50558" x="3144838" y="2892425"/>
          <p14:tracePt t="50573" x="3159125" y="2922588"/>
          <p14:tracePt t="50580" x="3159125" y="2936875"/>
          <p14:tracePt t="50590" x="3159125" y="2951163"/>
          <p14:tracePt t="50594" x="3189288" y="2967038"/>
          <p14:tracePt t="50607" x="3189288" y="2981325"/>
          <p14:tracePt t="50619" x="3189288" y="2997200"/>
          <p14:tracePt t="50672" x="3219450" y="2967038"/>
          <p14:tracePt t="50687" x="3219450" y="2936875"/>
          <p14:tracePt t="50698" x="3219450" y="2922588"/>
          <p14:tracePt t="50702" x="3219450" y="2906713"/>
          <p14:tracePt t="50710" x="3233738" y="2892425"/>
          <p14:tracePt t="50718" x="3233738" y="2878138"/>
          <p14:tracePt t="50725" x="3233738" y="2862263"/>
          <p14:tracePt t="50780" x="3233738" y="2847975"/>
          <p14:tracePt t="50792" x="3219450" y="2847975"/>
          <p14:tracePt t="50803" x="3205163" y="2847975"/>
          <p14:tracePt t="51149" x="3189288" y="2847975"/>
          <p14:tracePt t="51424" x="3205163" y="2847975"/>
          <p14:tracePt t="51452" x="3219450" y="2847975"/>
          <p14:tracePt t="51479" x="3233738" y="2847975"/>
          <p14:tracePt t="51488" x="3249613" y="2847975"/>
          <p14:tracePt t="51497" x="3279775" y="2832100"/>
          <p14:tracePt t="51502" x="3352800" y="2832100"/>
          <p14:tracePt t="51510" x="3427413" y="2817813"/>
          <p14:tracePt t="51518" x="3548063" y="2757488"/>
          <p14:tracePt t="51524" x="3667125" y="2728913"/>
          <p14:tracePt t="51533" x="3725863" y="2728913"/>
          <p14:tracePt t="51542" x="3830638" y="2713038"/>
          <p14:tracePt t="51545" x="3905250" y="2682875"/>
          <p14:tracePt t="51552" x="3979863" y="2668588"/>
          <p14:tracePt t="51560" x="4068763" y="2654300"/>
          <p14:tracePt t="51567" x="4157663" y="2654300"/>
          <p14:tracePt t="51577" x="4322763" y="2638425"/>
          <p14:tracePt t="51590" x="4575175" y="2563813"/>
          <p14:tracePt t="51596" x="4679950" y="2563813"/>
          <p14:tracePt t="51607" x="4799013" y="2549525"/>
          <p14:tracePt t="51610" x="4903788" y="2535238"/>
          <p14:tracePt t="51619" x="5008563" y="2519363"/>
          <p14:tracePt t="51625" x="5216525" y="2505075"/>
          <p14:tracePt t="51642" x="5351463" y="2474913"/>
          <p14:tracePt t="51646" x="5426075" y="2444750"/>
          <p14:tracePt t="51656" x="5484813" y="2430463"/>
          <p14:tracePt t="51660" x="5514975" y="2414588"/>
          <p14:tracePt t="51668" x="5573713" y="2400300"/>
          <p14:tracePt t="51675" x="5603875" y="2386013"/>
          <p14:tracePt t="51684" x="5664200" y="2355850"/>
          <p14:tracePt t="51689" x="5738813" y="2311400"/>
          <p14:tracePt t="51699" x="5857875" y="2251075"/>
          <p14:tracePt t="51703" x="5962650" y="2206625"/>
          <p14:tracePt t="51712" x="6126163" y="2132013"/>
          <p14:tracePt t="51718" x="6245225" y="2087563"/>
          <p14:tracePt t="51730" x="6408738" y="2012950"/>
          <p14:tracePt t="51733" x="6513513" y="1938338"/>
          <p14:tracePt t="51739" x="6677025" y="1849438"/>
          <p14:tracePt t="51746" x="6886575" y="1714500"/>
          <p14:tracePt t="51761" x="7154863" y="1550988"/>
          <p14:tracePt t="51768" x="7213600" y="1520825"/>
          <p14:tracePt t="51775" x="7288213" y="1490663"/>
          <p14:tracePt t="51785" x="7332663" y="1460500"/>
          <p14:tracePt t="51790" x="7362825" y="1431925"/>
          <p14:tracePt t="51796" x="7423150" y="1401763"/>
          <p14:tracePt t="51809" x="7451725" y="1385888"/>
          <p14:tracePt t="51822" x="7512050" y="1371600"/>
          <p14:tracePt t="51827" x="7586663" y="1341438"/>
          <p14:tracePt t="51836" x="7645400" y="1296988"/>
          <p14:tracePt t="51839" x="7675563" y="1282700"/>
          <p14:tracePt t="51846" x="7735888" y="1208088"/>
          <p14:tracePt t="51857" x="7750175" y="1089025"/>
          <p14:tracePt t="51860" x="7750175" y="1073150"/>
          <p14:tracePt t="52155" x="7720013" y="984250"/>
          <p14:tracePt t="52161" x="7631113" y="625475"/>
          <p14:tracePt t="52169" x="7556500" y="461963"/>
          <p14:tracePt t="52179" x="7542213" y="179388"/>
          <p14:tracePt t="52185" x="7497763" y="603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chart, histogram&#10;&#10;Description automatically generated">
            <a:extLst>
              <a:ext uri="{FF2B5EF4-FFF2-40B4-BE49-F238E27FC236}">
                <a16:creationId xmlns:a16="http://schemas.microsoft.com/office/drawing/2014/main" id="{F83F0A4C-A491-4042-ACF9-42217F2AD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270" y="435078"/>
            <a:ext cx="6654730" cy="4991048"/>
          </a:xfrm>
          <a:prstGeom prst="rect">
            <a:avLst/>
          </a:prstGeom>
        </p:spPr>
      </p:pic>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Equipment for 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769454"/>
            <a:ext cx="4921797" cy="461665"/>
          </a:xfrm>
          <a:prstGeom prst="rect">
            <a:avLst/>
          </a:prstGeom>
          <a:noFill/>
        </p:spPr>
        <p:txBody>
          <a:bodyPr wrap="none" rtlCol="0">
            <a:spAutoFit/>
          </a:bodyPr>
          <a:lstStyle/>
          <a:p>
            <a:r>
              <a:rPr lang="en-US" sz="2400" dirty="0"/>
              <a:t>An Adiabatic Fast Passage Spin Flipper</a:t>
            </a:r>
          </a:p>
        </p:txBody>
      </p:sp>
      <p:sp>
        <p:nvSpPr>
          <p:cNvPr id="7" name="TextBox 6">
            <a:extLst>
              <a:ext uri="{FF2B5EF4-FFF2-40B4-BE49-F238E27FC236}">
                <a16:creationId xmlns:a16="http://schemas.microsoft.com/office/drawing/2014/main" id="{CDF73EE8-2103-4C34-B79E-2941A6E233EC}"/>
              </a:ext>
            </a:extLst>
          </p:cNvPr>
          <p:cNvSpPr txBox="1"/>
          <p:nvPr/>
        </p:nvSpPr>
        <p:spPr>
          <a:xfrm>
            <a:off x="240323" y="1386224"/>
            <a:ext cx="5423058" cy="2862322"/>
          </a:xfrm>
          <a:prstGeom prst="rect">
            <a:avLst/>
          </a:prstGeom>
          <a:noFill/>
        </p:spPr>
        <p:txBody>
          <a:bodyPr wrap="square" rtlCol="0">
            <a:spAutoFit/>
          </a:bodyPr>
          <a:lstStyle/>
          <a:p>
            <a:pPr rtl="0">
              <a:spcBef>
                <a:spcPts val="0"/>
              </a:spcBef>
              <a:spcAft>
                <a:spcPts val="0"/>
              </a:spcAft>
            </a:pPr>
            <a:r>
              <a:rPr lang="en-US" sz="2000" b="0" i="0" strike="noStrike" dirty="0">
                <a:solidFill>
                  <a:srgbClr val="000000"/>
                </a:solidFill>
                <a:effectLst/>
              </a:rPr>
              <a:t>We can integrate Bloch’s Equations, sampling the field at different points in time as the neutron travels through it.</a:t>
            </a:r>
            <a:endParaRPr lang="en-US" sz="2000" b="0" dirty="0">
              <a:effectLst/>
            </a:endParaRPr>
          </a:p>
          <a:p>
            <a:pPr rtl="0">
              <a:spcBef>
                <a:spcPts val="0"/>
              </a:spcBef>
              <a:spcAft>
                <a:spcPts val="0"/>
              </a:spcAft>
            </a:pPr>
            <a:endParaRPr lang="en-US" sz="2000" dirty="0">
              <a:solidFill>
                <a:srgbClr val="000000"/>
              </a:solidFill>
            </a:endParaRPr>
          </a:p>
          <a:p>
            <a:pPr rtl="0">
              <a:spcBef>
                <a:spcPts val="0"/>
              </a:spcBef>
              <a:spcAft>
                <a:spcPts val="0"/>
              </a:spcAft>
            </a:pPr>
            <a:r>
              <a:rPr lang="en-US" sz="2000" dirty="0">
                <a:solidFill>
                  <a:srgbClr val="000000"/>
                </a:solidFill>
              </a:rPr>
              <a:t>Simulations like this help us predict how well our Spin Flipper will function in different fields, so that we can also include the effects of the spectrometer field, and learn how to compensate for those with auxiliary coils:</a:t>
            </a:r>
            <a:endParaRPr lang="en-US" sz="2000" dirty="0"/>
          </a:p>
        </p:txBody>
      </p:sp>
      <p:sp>
        <p:nvSpPr>
          <p:cNvPr id="12" name="TextBox 11">
            <a:extLst>
              <a:ext uri="{FF2B5EF4-FFF2-40B4-BE49-F238E27FC236}">
                <a16:creationId xmlns:a16="http://schemas.microsoft.com/office/drawing/2014/main" id="{4403A50A-7C17-4223-9890-3E8614D46D6F}"/>
              </a:ext>
            </a:extLst>
          </p:cNvPr>
          <p:cNvSpPr txBox="1"/>
          <p:nvPr/>
        </p:nvSpPr>
        <p:spPr>
          <a:xfrm>
            <a:off x="6312310" y="5426126"/>
            <a:ext cx="5619135" cy="646331"/>
          </a:xfrm>
          <a:prstGeom prst="rect">
            <a:avLst/>
          </a:prstGeom>
          <a:noFill/>
        </p:spPr>
        <p:txBody>
          <a:bodyPr wrap="square" rtlCol="0">
            <a:spAutoFit/>
          </a:bodyPr>
          <a:lstStyle/>
          <a:p>
            <a:r>
              <a:rPr lang="en-US" sz="1800" b="0" i="0" strike="noStrike" dirty="0">
                <a:solidFill>
                  <a:srgbClr val="000000"/>
                </a:solidFill>
                <a:effectLst/>
              </a:rPr>
              <a:t>The cosine of the angle plotted here is the angle between the spin and the field in the lab frame (purple)</a:t>
            </a:r>
          </a:p>
        </p:txBody>
      </p:sp>
      <p:pic>
        <p:nvPicPr>
          <p:cNvPr id="11268" name="Picture 4">
            <a:extLst>
              <a:ext uri="{FF2B5EF4-FFF2-40B4-BE49-F238E27FC236}">
                <a16:creationId xmlns:a16="http://schemas.microsoft.com/office/drawing/2014/main" id="{4A7B58A4-1235-4A55-B585-5D9475AE9B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588" b="10953"/>
          <a:stretch/>
        </p:blipFill>
        <p:spPr bwMode="auto">
          <a:xfrm>
            <a:off x="784306" y="4248546"/>
            <a:ext cx="4377814" cy="217437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9841CA5-34E4-481D-A77E-6B28AC055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6" name="Slide Number Placeholder 5">
            <a:extLst>
              <a:ext uri="{FF2B5EF4-FFF2-40B4-BE49-F238E27FC236}">
                <a16:creationId xmlns:a16="http://schemas.microsoft.com/office/drawing/2014/main" id="{A85F85D2-95F0-4DE9-BE97-2A591AF07D19}"/>
              </a:ext>
            </a:extLst>
          </p:cNvPr>
          <p:cNvSpPr>
            <a:spLocks noGrp="1"/>
          </p:cNvSpPr>
          <p:nvPr>
            <p:ph type="sldNum" sz="quarter" idx="12"/>
          </p:nvPr>
        </p:nvSpPr>
        <p:spPr/>
        <p:txBody>
          <a:bodyPr/>
          <a:lstStyle/>
          <a:p>
            <a:fld id="{107DB751-B9D0-4F01-A588-F51A582940E8}" type="slidenum">
              <a:rPr lang="en-US" smtClean="0"/>
              <a:t>12</a:t>
            </a:fld>
            <a:endParaRPr lang="en-US"/>
          </a:p>
        </p:txBody>
      </p:sp>
    </p:spTree>
    <p:extLst>
      <p:ext uri="{BB962C8B-B14F-4D97-AF65-F5344CB8AC3E}">
        <p14:creationId xmlns:p14="http://schemas.microsoft.com/office/powerpoint/2010/main" val="2903563573"/>
      </p:ext>
    </p:extLst>
  </p:cSld>
  <p:clrMapOvr>
    <a:masterClrMapping/>
  </p:clrMapOvr>
  <mc:AlternateContent xmlns:mc="http://schemas.openxmlformats.org/markup-compatibility/2006">
    <mc:Choice xmlns:p14="http://schemas.microsoft.com/office/powerpoint/2010/main" Requires="p14">
      <p:transition spd="slow" p14:dur="2000" advTm="33539"/>
    </mc:Choice>
    <mc:Fallback>
      <p:transition spd="slow" advTm="3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772" x="2622550" y="373063"/>
          <p14:tracePt t="5776" x="2608263" y="403225"/>
          <p14:tracePt t="5789" x="2563813" y="492125"/>
          <p14:tracePt t="5794" x="2503488" y="536575"/>
          <p14:tracePt t="5802" x="2474913" y="596900"/>
          <p14:tracePt t="5812" x="2414588" y="671513"/>
          <p14:tracePt t="5823" x="2370138" y="730250"/>
          <p14:tracePt t="5828" x="2339975" y="804863"/>
          <p14:tracePt t="5835" x="2295525" y="893763"/>
          <p14:tracePt t="5849" x="2176463" y="1103313"/>
          <p14:tracePt t="5858" x="2116138" y="1222375"/>
          <p14:tracePt t="5863" x="2101850" y="1252538"/>
          <p14:tracePt t="5879" x="2011363" y="1371600"/>
          <p14:tracePt t="5885" x="1982788" y="1401763"/>
          <p14:tracePt t="5893" x="1982788" y="1431925"/>
          <p14:tracePt t="5906" x="1922463" y="1476375"/>
          <p14:tracePt t="5916" x="1922463" y="1490663"/>
          <p14:tracePt t="5922" x="1908175" y="1490663"/>
          <p14:tracePt t="5927" x="1892300" y="1506538"/>
          <p14:tracePt t="5935" x="1878013" y="1520825"/>
          <p14:tracePt t="5943" x="1863725" y="1520825"/>
          <p14:tracePt t="5949" x="1863725" y="1535113"/>
          <p14:tracePt t="5956" x="1847850" y="1550988"/>
          <p14:tracePt t="5969" x="1833563" y="1550988"/>
          <p14:tracePt t="5972" x="1833563" y="1579563"/>
          <p14:tracePt t="6027" x="1833563" y="1595438"/>
          <p14:tracePt t="6042" x="1833563" y="1609725"/>
          <p14:tracePt t="6063" x="1833563" y="1625600"/>
          <p14:tracePt t="6077" x="1833563" y="1654175"/>
          <p14:tracePt t="6092" x="1833563" y="1684338"/>
          <p14:tracePt t="6100" x="1833563" y="1700213"/>
          <p14:tracePt t="6129" x="1847850" y="1700213"/>
          <p14:tracePt t="6142" x="1863725" y="1700213"/>
          <p14:tracePt t="6156" x="1878013" y="1700213"/>
          <p14:tracePt t="6173" x="1892300" y="1700213"/>
          <p14:tracePt t="6185" x="1908175" y="1700213"/>
          <p14:tracePt t="6213" x="1938338" y="1684338"/>
          <p14:tracePt t="6220" x="1952625" y="1654175"/>
          <p14:tracePt t="6230" x="1966913" y="1625600"/>
          <p14:tracePt t="6236" x="1982788" y="1609725"/>
          <p14:tracePt t="6243" x="1997075" y="1535113"/>
          <p14:tracePt t="6251" x="2027238" y="1490663"/>
          <p14:tracePt t="6261" x="2041525" y="1385888"/>
          <p14:tracePt t="6265" x="2041525" y="1341438"/>
          <p14:tracePt t="6279" x="2041525" y="1222375"/>
          <p14:tracePt t="6284" x="2041525" y="1163638"/>
          <p14:tracePt t="6294" x="2041525" y="1028700"/>
          <p14:tracePt t="6299" x="2041525" y="923925"/>
          <p14:tracePt t="6306" x="2057400" y="760413"/>
          <p14:tracePt t="6314" x="2057400" y="715963"/>
          <p14:tracePt t="6323" x="2085975" y="625475"/>
          <p14:tracePt t="6328" x="2085975" y="581025"/>
          <p14:tracePt t="6335" x="2101850" y="492125"/>
          <p14:tracePt t="6346" x="2101850" y="447675"/>
          <p14:tracePt t="6352" x="2116138" y="312738"/>
          <p14:tracePt t="6360" x="2116138" y="207963"/>
          <p14:tracePt t="6363" x="2132013" y="74613"/>
          <p14:tracePt t="6374" x="2132013" y="14288"/>
          <p14:tracePt t="6609" x="401638" y="88900"/>
          <p14:tracePt t="6614" x="268288" y="207963"/>
          <p14:tracePt t="6622" x="163513" y="298450"/>
          <p14:tracePt t="6630" x="44450" y="403225"/>
          <p14:tracePt t="19954" x="74613" y="3146425"/>
          <p14:tracePt t="19957" x="119063" y="3221038"/>
          <p14:tracePt t="19970" x="223838" y="3368675"/>
          <p14:tracePt t="19973" x="298450" y="3473450"/>
          <p14:tracePt t="19982" x="431800" y="3563938"/>
          <p14:tracePt t="19986" x="536575" y="3622675"/>
          <p14:tracePt t="19999" x="760413" y="3802063"/>
          <p14:tracePt t="20007" x="849313" y="3860800"/>
          <p14:tracePt t="20013" x="954088" y="4010025"/>
          <p14:tracePt t="20031" x="1162050" y="4233863"/>
          <p14:tracePt t="20036" x="1252538" y="4338638"/>
          <p14:tracePt t="20041" x="1355725" y="4413250"/>
          <p14:tracePt t="20050" x="1446213" y="4457700"/>
          <p14:tracePt t="20059" x="1549400" y="4532313"/>
          <p14:tracePt t="20064" x="1609725" y="4576763"/>
          <p14:tracePt t="20074" x="1684338" y="4606925"/>
          <p14:tracePt t="20080" x="1743075" y="4665663"/>
          <p14:tracePt t="20085" x="1789113" y="4681538"/>
          <p14:tracePt t="20100" x="1878013" y="4740275"/>
          <p14:tracePt t="20109" x="1952625" y="4770438"/>
          <p14:tracePt t="20113" x="1982788" y="4786313"/>
          <p14:tracePt t="20121" x="2027238" y="4800600"/>
          <p14:tracePt t="20129" x="2071688" y="4814888"/>
          <p14:tracePt t="20135" x="2116138" y="4814888"/>
          <p14:tracePt t="20142" x="2160588" y="4814888"/>
          <p14:tracePt t="20157" x="2309813" y="4830763"/>
          <p14:tracePt t="20164" x="2428875" y="4830763"/>
          <p14:tracePt t="20172" x="2547938" y="4830763"/>
          <p14:tracePt t="20178" x="2743200" y="4845050"/>
          <p14:tracePt t="20185" x="2951163" y="4875213"/>
          <p14:tracePt t="20192" x="3144838" y="4905375"/>
          <p14:tracePt t="20200" x="3263900" y="4979988"/>
          <p14:tracePt t="20210" x="3532188" y="5038725"/>
          <p14:tracePt t="20219" x="3651250" y="5083175"/>
          <p14:tracePt t="20225" x="3905250" y="5129213"/>
          <p14:tracePt t="20231" x="4024313" y="5187950"/>
          <p14:tracePt t="20236" x="4217988" y="5232400"/>
          <p14:tracePt t="20247" x="4278313" y="5248275"/>
          <p14:tracePt t="20251" x="4381500" y="5248275"/>
          <p14:tracePt t="20260" x="4500563" y="5248275"/>
          <p14:tracePt t="20264" x="4575175" y="5248275"/>
          <p14:tracePt t="20272" x="4679950" y="5248275"/>
          <p14:tracePt t="20281" x="4740275" y="5248275"/>
          <p14:tracePt t="20286" x="4799013" y="5248275"/>
          <p14:tracePt t="20294" x="4843463" y="5248275"/>
          <p14:tracePt t="20300" x="4859338" y="5248275"/>
          <p14:tracePt t="20314" x="4873625" y="5248275"/>
          <p14:tracePt t="20342" x="4873625" y="5232400"/>
          <p14:tracePt t="20357" x="4873625" y="5218113"/>
          <p14:tracePt t="20363" x="4859338" y="5203825"/>
          <p14:tracePt t="20372" x="4829175" y="5173663"/>
          <p14:tracePt t="20385" x="4814888" y="5173663"/>
          <p14:tracePt t="20392" x="4799013" y="5173663"/>
          <p14:tracePt t="20403" x="4784725" y="5173663"/>
          <p14:tracePt t="20507" x="4784725" y="5157788"/>
          <p14:tracePt t="20521" x="4768850" y="5157788"/>
          <p14:tracePt t="20530" x="4768850" y="5129213"/>
          <p14:tracePt t="20543" x="4754563" y="5099050"/>
          <p14:tracePt t="20550" x="4740275" y="5054600"/>
          <p14:tracePt t="20558" x="4724400" y="5024438"/>
          <p14:tracePt t="20564" x="4679950" y="4964113"/>
          <p14:tracePt t="20574" x="4649788" y="4905375"/>
          <p14:tracePt t="20578" x="4605338" y="4830763"/>
          <p14:tracePt t="20591" x="4546600" y="4756150"/>
          <p14:tracePt t="20595" x="4516438" y="4711700"/>
          <p14:tracePt t="20604" x="4471988" y="4681538"/>
          <p14:tracePt t="20608" x="4456113" y="4637088"/>
          <p14:tracePt t="20615" x="4425950" y="4606925"/>
          <p14:tracePt t="20622" x="4367213" y="4592638"/>
          <p14:tracePt t="20633" x="4337050" y="4546600"/>
          <p14:tracePt t="20638" x="4306888" y="4487863"/>
          <p14:tracePt t="20643" x="4278313" y="4487863"/>
          <p14:tracePt t="20654" x="4248150" y="4457700"/>
          <p14:tracePt t="20659" x="4217988" y="4443413"/>
          <p14:tracePt t="20664" x="4203700" y="4427538"/>
          <p14:tracePt t="20672" x="4173538" y="4413250"/>
          <p14:tracePt t="20682" x="4129088" y="4383088"/>
          <p14:tracePt t="20690" x="4084638" y="4383088"/>
          <p14:tracePt t="20693" x="4054475" y="4352925"/>
          <p14:tracePt t="20704" x="3994150" y="4352925"/>
          <p14:tracePt t="20708" x="3935413" y="4352925"/>
          <p14:tracePt t="20719" x="3875088" y="4352925"/>
          <p14:tracePt t="20724" x="3800475" y="4352925"/>
          <p14:tracePt t="20731" x="3695700" y="4368800"/>
          <p14:tracePt t="20739" x="3621088" y="4413250"/>
          <p14:tracePt t="20746" x="3576638" y="4413250"/>
          <p14:tracePt t="20751" x="3487738" y="4427538"/>
          <p14:tracePt t="20757" x="3398838" y="4457700"/>
          <p14:tracePt t="20765" x="3352800" y="4457700"/>
          <p14:tracePt t="20772" x="3263900" y="4487863"/>
          <p14:tracePt t="20780" x="3233738" y="4502150"/>
          <p14:tracePt t="20794" x="3175000" y="4518025"/>
          <p14:tracePt t="20795" x="3100388" y="4576763"/>
          <p14:tracePt t="20802" x="2995613" y="4637088"/>
          <p14:tracePt t="20815" x="2816225" y="4770438"/>
          <p14:tracePt t="20825" x="2743200" y="4830763"/>
          <p14:tracePt t="20831" x="2638425" y="4889500"/>
          <p14:tracePt t="20845" x="2503488" y="4979988"/>
          <p14:tracePt t="20855" x="2459038" y="5038725"/>
          <p14:tracePt t="20858" x="2428875" y="5083175"/>
          <p14:tracePt t="20865" x="2414588" y="5113338"/>
          <p14:tracePt t="20873" x="2370138" y="5157788"/>
          <p14:tracePt t="20881" x="2354263" y="5187950"/>
          <p14:tracePt t="20889" x="2339975" y="5232400"/>
          <p14:tracePt t="20894" x="2325688" y="5262563"/>
          <p14:tracePt t="20912" x="2295525" y="5411788"/>
          <p14:tracePt t="20918" x="2295525" y="5516563"/>
          <p14:tracePt t="20923" x="2279650" y="5635625"/>
          <p14:tracePt t="20934" x="2279650" y="5768975"/>
          <p14:tracePt t="20940" x="2279650" y="5948363"/>
          <p14:tracePt t="20943" x="2279650" y="6053138"/>
          <p14:tracePt t="20950" x="2309813" y="6172200"/>
          <p14:tracePt t="20958" x="2325688" y="6276975"/>
          <p14:tracePt t="20965" x="2325688" y="6307138"/>
          <p14:tracePt t="20972" x="2339975" y="6321425"/>
          <p14:tracePt t="20981" x="2354263" y="6351588"/>
          <p14:tracePt t="20988" x="2400300" y="6396038"/>
          <p14:tracePt t="20996" x="2428875" y="6410325"/>
          <p14:tracePt t="21001" x="2459038" y="6454775"/>
          <p14:tracePt t="21011" x="2489200" y="6484938"/>
          <p14:tracePt t="21015" x="2563813" y="6545263"/>
          <p14:tracePt t="21023" x="2593975" y="6589713"/>
          <p14:tracePt t="21031" x="2682875" y="6694488"/>
          <p14:tracePt t="21038" x="2743200" y="6753225"/>
          <p14:tracePt t="21046" x="2801938" y="6797675"/>
          <p14:tracePt t="21051" x="2876550" y="6843713"/>
          <p14:tracePt t="21144" x="3695700" y="6753225"/>
          <p14:tracePt t="21158" x="3889375" y="6575425"/>
          <p14:tracePt t="21168" x="3994150" y="6515100"/>
          <p14:tracePt t="21174" x="4157663" y="6426200"/>
          <p14:tracePt t="21185" x="4262438" y="6365875"/>
          <p14:tracePt t="21190" x="4337050" y="6291263"/>
          <p14:tracePt t="21194" x="4425950" y="6261100"/>
          <p14:tracePt t="21202" x="4456113" y="6202363"/>
          <p14:tracePt t="21214" x="4500563" y="6127750"/>
          <p14:tracePt t="21219" x="4530725" y="6067425"/>
          <p14:tracePt t="21224" x="4575175" y="5964238"/>
          <p14:tracePt t="21231" x="4591050" y="5918200"/>
          <p14:tracePt t="21241" x="4621213" y="5754688"/>
          <p14:tracePt t="21247" x="4621213" y="5680075"/>
          <p14:tracePt t="21251" x="4605338" y="5546725"/>
          <p14:tracePt t="21258" x="4605338" y="5500688"/>
          <p14:tracePt t="21265" x="4575175" y="5441950"/>
          <p14:tracePt t="21280" x="4516438" y="5351463"/>
          <p14:tracePt t="21288" x="4500563" y="5322888"/>
          <p14:tracePt t="21295" x="4471988" y="5307013"/>
          <p14:tracePt t="21302" x="4441825" y="5292725"/>
          <p14:tracePt t="21309" x="4381500" y="5248275"/>
          <p14:tracePt t="21316" x="4306888" y="5218113"/>
          <p14:tracePt t="21323" x="4248150" y="5187950"/>
          <p14:tracePt t="21331" x="4129088" y="5143500"/>
          <p14:tracePt t="21345" x="3963988" y="5099050"/>
          <p14:tracePt t="21355" x="3905250" y="5083175"/>
          <p14:tracePt t="21358" x="3875088" y="5068888"/>
          <p14:tracePt t="21365" x="3786188" y="5054600"/>
          <p14:tracePt t="21374" x="3741738" y="5038725"/>
          <p14:tracePt t="21381" x="3651250" y="5038725"/>
          <p14:tracePt t="21388" x="3606800" y="5038725"/>
          <p14:tracePt t="21394" x="3487738" y="5038725"/>
          <p14:tracePt t="21406" x="3382963" y="5068888"/>
          <p14:tracePt t="21409" x="3263900" y="5129213"/>
          <p14:tracePt t="21416" x="3144838" y="5157788"/>
          <p14:tracePt t="21422" x="3070225" y="5187950"/>
          <p14:tracePt t="21434" x="2981325" y="5248275"/>
          <p14:tracePt t="21439" x="2906713" y="5278438"/>
          <p14:tracePt t="21445" x="2801938" y="5337175"/>
          <p14:tracePt t="21452" x="2757488" y="5367338"/>
          <p14:tracePt t="21467" x="2622550" y="5441950"/>
          <p14:tracePt t="21474" x="2563813" y="5472113"/>
          <p14:tracePt t="21482" x="2519363" y="5500688"/>
          <p14:tracePt t="21487" x="2503488" y="5530850"/>
          <p14:tracePt t="21496" x="2474913" y="5575300"/>
          <p14:tracePt t="21502" x="2459038" y="5621338"/>
          <p14:tracePt t="21516" x="2459038" y="5740400"/>
          <p14:tracePt t="21532" x="2459038" y="5859463"/>
          <p14:tracePt t="21543" x="2459038" y="5934075"/>
          <p14:tracePt t="21546" x="2459038" y="5978525"/>
          <p14:tracePt t="21560" x="2489200" y="6022975"/>
          <p14:tracePt t="21566" x="2533650" y="6053138"/>
          <p14:tracePt t="21574" x="2608263" y="6111875"/>
          <p14:tracePt t="21581" x="2668588" y="6157913"/>
          <p14:tracePt t="21591" x="2757488" y="6186488"/>
          <p14:tracePt t="21597" x="2816225" y="6216650"/>
          <p14:tracePt t="21605" x="2906713" y="6232525"/>
          <p14:tracePt t="21610" x="2965450" y="6261100"/>
          <p14:tracePt t="21616" x="3070225" y="6291263"/>
          <p14:tracePt t="21625" x="3130550" y="6291263"/>
          <p14:tracePt t="21630" x="3249613" y="6291263"/>
          <p14:tracePt t="21639" x="3398838" y="6307138"/>
          <p14:tracePt t="21645" x="3562350" y="6307138"/>
          <p14:tracePt t="21654" x="3636963" y="6276975"/>
          <p14:tracePt t="21660" x="3756025" y="6246813"/>
          <p14:tracePt t="21667" x="3875088" y="6202363"/>
          <p14:tracePt t="21675" x="3949700" y="6172200"/>
          <p14:tracePt t="21685" x="4068763" y="6157913"/>
          <p14:tracePt t="21690" x="4143375" y="6127750"/>
          <p14:tracePt t="21695" x="4262438" y="6053138"/>
          <p14:tracePt t="21705" x="4352925" y="6022975"/>
          <p14:tracePt t="21718" x="4471988" y="5889625"/>
          <p14:tracePt t="21724" x="4546600" y="5799138"/>
          <p14:tracePt t="21731" x="4621213" y="5710238"/>
          <p14:tracePt t="21740" x="4649788" y="5649913"/>
          <p14:tracePt t="21747" x="4665663" y="5591175"/>
          <p14:tracePt t="21754" x="4679950" y="5561013"/>
          <p14:tracePt t="21767" x="4710113" y="5530850"/>
          <p14:tracePt t="21781" x="4710113" y="5486400"/>
          <p14:tracePt t="21946" x="4710113" y="5500688"/>
          <p14:tracePt t="22035" x="4710113" y="5516563"/>
          <p14:tracePt t="22060" x="4710113" y="5530850"/>
          <p14:tracePt t="26140" x="4724400" y="5530850"/>
          <p14:tracePt t="27356" x="4784725" y="5516563"/>
          <p14:tracePt t="27362" x="4814888" y="5472113"/>
          <p14:tracePt t="27371" x="4918075" y="5441950"/>
          <p14:tracePt t="27378" x="4948238" y="5397500"/>
          <p14:tracePt t="27391" x="5097463" y="5351463"/>
          <p14:tracePt t="27402" x="5202238" y="5322888"/>
          <p14:tracePt t="27410" x="5276850" y="5307013"/>
          <p14:tracePt t="27420" x="5545138" y="5292725"/>
          <p14:tracePt t="27428" x="5708650" y="5232400"/>
          <p14:tracePt t="27436" x="5797550" y="5218113"/>
          <p14:tracePt t="27442" x="5962650" y="5203825"/>
          <p14:tracePt t="27449" x="6035675" y="5173663"/>
          <p14:tracePt t="27456" x="6170613" y="5099050"/>
          <p14:tracePt t="27467" x="6334125" y="5038725"/>
          <p14:tracePt t="27472" x="6543675" y="4994275"/>
          <p14:tracePt t="27477" x="6646863" y="4935538"/>
          <p14:tracePt t="27489" x="6765925" y="4860925"/>
          <p14:tracePt t="27499" x="6931025" y="4814888"/>
          <p14:tracePt t="27505" x="6989763" y="4814888"/>
          <p14:tracePt t="27514" x="7034213" y="4814888"/>
          <p14:tracePt t="27522" x="7094538" y="4814888"/>
          <p14:tracePt t="27529" x="7124700" y="4814888"/>
          <p14:tracePt t="27537" x="7169150" y="4830763"/>
          <p14:tracePt t="27541" x="7199313" y="4845050"/>
          <p14:tracePt t="27551" x="7229475" y="4860925"/>
          <p14:tracePt t="27563" x="7243763" y="4875213"/>
          <p14:tracePt t="27578" x="7258050" y="4875213"/>
          <p14:tracePt t="27593" x="7288213" y="4875213"/>
          <p14:tracePt t="27624" x="7302500" y="4875213"/>
          <p14:tracePt t="27628" x="7318375" y="4875213"/>
          <p14:tracePt t="27638" x="7332663" y="4875213"/>
          <p14:tracePt t="27642" x="7348538" y="4875213"/>
          <p14:tracePt t="27653" x="7392988" y="4875213"/>
          <p14:tracePt t="27658" x="7423150" y="4875213"/>
          <p14:tracePt t="27663" x="7451725" y="4875213"/>
          <p14:tracePt t="27672" x="7467600" y="4875213"/>
          <p14:tracePt t="27678" x="7481888" y="4875213"/>
          <p14:tracePt t="27687" x="7497763" y="4875213"/>
          <p14:tracePt t="27703" x="7512050" y="4875213"/>
          <p14:tracePt t="27721" x="7526338" y="4875213"/>
          <p14:tracePt t="27728" x="7542213" y="4889500"/>
          <p14:tracePt t="27738" x="7556500" y="4905375"/>
          <p14:tracePt t="27745" x="7600950" y="4919663"/>
          <p14:tracePt t="27750" x="7616825" y="4949825"/>
          <p14:tracePt t="27761" x="7675563" y="5008563"/>
          <p14:tracePt t="27767" x="7735888" y="5038725"/>
          <p14:tracePt t="27772" x="7810500" y="5083175"/>
          <p14:tracePt t="27782" x="7974013" y="5173663"/>
          <p14:tracePt t="27787" x="8093075" y="5218113"/>
          <p14:tracePt t="27794" x="8302625" y="5322888"/>
          <p14:tracePt t="27800" x="8391525" y="5441950"/>
          <p14:tracePt t="27815" x="8883650" y="5859463"/>
          <p14:tracePt t="27824" x="9210675" y="6067425"/>
          <p14:tracePt t="27828" x="9375775" y="6186488"/>
          <p14:tracePt t="27844" x="9747250" y="6335713"/>
          <p14:tracePt t="27853" x="10001250" y="6410325"/>
          <p14:tracePt t="27857" x="10120313" y="6454775"/>
          <p14:tracePt t="27864" x="10283825" y="6515100"/>
          <p14:tracePt t="27873" x="10493375" y="6559550"/>
          <p14:tracePt t="27878" x="10596563" y="6559550"/>
          <p14:tracePt t="27888" x="10806113" y="6575425"/>
          <p14:tracePt t="27892" x="10850563" y="6575425"/>
          <p14:tracePt t="27907" x="11029950" y="6575425"/>
          <p14:tracePt t="27915" x="11149013" y="6559550"/>
          <p14:tracePt t="27921" x="11237913" y="6559550"/>
          <p14:tracePt t="32136" x="11149013" y="6410325"/>
          <p14:tracePt t="32143" x="11044238" y="6307138"/>
          <p14:tracePt t="32154" x="10836275" y="6008688"/>
          <p14:tracePt t="32160" x="10775950" y="5934075"/>
          <p14:tracePt t="32167" x="10521950" y="5635625"/>
          <p14:tracePt t="32172" x="10269538" y="5381625"/>
          <p14:tracePt t="32189" x="9777413" y="4681538"/>
          <p14:tracePt t="32201" x="9494838" y="4352925"/>
          <p14:tracePt t="32217" x="9404350" y="4189413"/>
          <p14:tracePt t="32222" x="9226550" y="3890963"/>
          <p14:tracePt t="32232" x="9166225" y="3816350"/>
          <p14:tracePt t="32238" x="9077325" y="3578225"/>
          <p14:tracePt t="32246" x="9002713" y="3309938"/>
          <p14:tracePt t="32252" x="8809038" y="2624138"/>
          <p14:tracePt t="32262" x="8643938" y="2117725"/>
          <p14:tracePt t="32266" x="8524875" y="14017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Equipment for 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769454"/>
            <a:ext cx="2454518" cy="461665"/>
          </a:xfrm>
          <a:prstGeom prst="rect">
            <a:avLst/>
          </a:prstGeom>
          <a:noFill/>
        </p:spPr>
        <p:txBody>
          <a:bodyPr wrap="none" rtlCol="0">
            <a:spAutoFit/>
          </a:bodyPr>
          <a:lstStyle/>
          <a:p>
            <a:r>
              <a:rPr lang="en-US" sz="2400" baseline="30000" dirty="0"/>
              <a:t>3</a:t>
            </a:r>
            <a:r>
              <a:rPr lang="en-US" sz="2400" dirty="0"/>
              <a:t>He Holding Fields</a:t>
            </a:r>
            <a:endParaRPr lang="en-US" sz="2400" baseline="30000" dirty="0"/>
          </a:p>
        </p:txBody>
      </p:sp>
      <p:sp>
        <p:nvSpPr>
          <p:cNvPr id="7" name="TextBox 6">
            <a:extLst>
              <a:ext uri="{FF2B5EF4-FFF2-40B4-BE49-F238E27FC236}">
                <a16:creationId xmlns:a16="http://schemas.microsoft.com/office/drawing/2014/main" id="{CDF73EE8-2103-4C34-B79E-2941A6E233EC}"/>
              </a:ext>
            </a:extLst>
          </p:cNvPr>
          <p:cNvSpPr txBox="1"/>
          <p:nvPr/>
        </p:nvSpPr>
        <p:spPr>
          <a:xfrm>
            <a:off x="240323" y="1179749"/>
            <a:ext cx="11711353" cy="1015663"/>
          </a:xfrm>
          <a:prstGeom prst="rect">
            <a:avLst/>
          </a:prstGeom>
          <a:noFill/>
        </p:spPr>
        <p:txBody>
          <a:bodyPr wrap="square" rtlCol="0">
            <a:spAutoFit/>
          </a:bodyPr>
          <a:lstStyle/>
          <a:p>
            <a:pPr rtl="0">
              <a:spcBef>
                <a:spcPts val="0"/>
              </a:spcBef>
              <a:spcAft>
                <a:spcPts val="0"/>
              </a:spcAft>
            </a:pPr>
            <a:r>
              <a:rPr lang="en-US" sz="2000" b="0" dirty="0">
                <a:effectLst/>
              </a:rPr>
              <a:t>We need our </a:t>
            </a:r>
            <a:r>
              <a:rPr lang="en-US" sz="2000" b="0" baseline="30000" dirty="0">
                <a:effectLst/>
              </a:rPr>
              <a:t>3</a:t>
            </a:r>
            <a:r>
              <a:rPr lang="en-US" sz="2000" b="0" dirty="0">
                <a:effectLst/>
              </a:rPr>
              <a:t>He Polarization to be consistent across our measurement, but it will decay as the </a:t>
            </a:r>
            <a:r>
              <a:rPr lang="en-US" sz="2000" b="0" baseline="30000" dirty="0">
                <a:effectLst/>
              </a:rPr>
              <a:t>3</a:t>
            </a:r>
            <a:r>
              <a:rPr lang="en-US" sz="2000" b="0" dirty="0">
                <a:effectLst/>
              </a:rPr>
              <a:t>He atoms move about in the cell and experience different field gradients.</a:t>
            </a:r>
          </a:p>
          <a:p>
            <a:pPr rtl="0">
              <a:spcBef>
                <a:spcPts val="0"/>
              </a:spcBef>
              <a:spcAft>
                <a:spcPts val="0"/>
              </a:spcAft>
            </a:pPr>
            <a:r>
              <a:rPr lang="en-US" sz="2000" dirty="0"/>
              <a:t>We want to minimize our field gradients to prolong </a:t>
            </a:r>
            <a:r>
              <a:rPr lang="en-US" sz="2000" b="0" baseline="30000" dirty="0">
                <a:effectLst/>
              </a:rPr>
              <a:t>3</a:t>
            </a:r>
            <a:r>
              <a:rPr lang="en-US" sz="2000" b="0" dirty="0">
                <a:effectLst/>
              </a:rPr>
              <a:t>He polarization lifetime.</a:t>
            </a:r>
            <a:endParaRPr lang="en-US" sz="2000" dirty="0"/>
          </a:p>
        </p:txBody>
      </p:sp>
      <p:pic>
        <p:nvPicPr>
          <p:cNvPr id="17412" name="Picture 4">
            <a:extLst>
              <a:ext uri="{FF2B5EF4-FFF2-40B4-BE49-F238E27FC236}">
                <a16:creationId xmlns:a16="http://schemas.microsoft.com/office/drawing/2014/main" id="{36DD2B9A-9CD8-4AEA-8282-077F2BD9E1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60"/>
          <a:stretch/>
        </p:blipFill>
        <p:spPr bwMode="auto">
          <a:xfrm>
            <a:off x="6356553" y="2836610"/>
            <a:ext cx="5715815" cy="3651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51C16D-1EA0-47C1-A3FD-32B4987FCFC1}"/>
              </a:ext>
            </a:extLst>
          </p:cNvPr>
          <p:cNvSpPr txBox="1"/>
          <p:nvPr/>
        </p:nvSpPr>
        <p:spPr>
          <a:xfrm>
            <a:off x="240323" y="2328778"/>
            <a:ext cx="1893277" cy="4062651"/>
          </a:xfrm>
          <a:prstGeom prst="rect">
            <a:avLst/>
          </a:prstGeom>
          <a:noFill/>
        </p:spPr>
        <p:txBody>
          <a:bodyPr wrap="square" rtlCol="0">
            <a:spAutoFit/>
          </a:bodyPr>
          <a:lstStyle/>
          <a:p>
            <a:r>
              <a:rPr lang="en-US" sz="2400" dirty="0"/>
              <a:t>Problem:</a:t>
            </a:r>
          </a:p>
          <a:p>
            <a:r>
              <a:rPr lang="en-US" dirty="0"/>
              <a:t>The fields from our spectrometer produce gradients in these regions</a:t>
            </a:r>
          </a:p>
          <a:p>
            <a:endParaRPr lang="en-US" dirty="0"/>
          </a:p>
          <a:p>
            <a:r>
              <a:rPr lang="en-US" dirty="0"/>
              <a:t>We have very limited space inside the shielding to produce the holding fields we need and control these gradients</a:t>
            </a:r>
          </a:p>
        </p:txBody>
      </p:sp>
      <p:sp>
        <p:nvSpPr>
          <p:cNvPr id="5" name="TextBox 4">
            <a:extLst>
              <a:ext uri="{FF2B5EF4-FFF2-40B4-BE49-F238E27FC236}">
                <a16:creationId xmlns:a16="http://schemas.microsoft.com/office/drawing/2014/main" id="{5DB5E9B9-E89A-4BE8-A982-9756FF1ACAC3}"/>
              </a:ext>
            </a:extLst>
          </p:cNvPr>
          <p:cNvSpPr txBox="1"/>
          <p:nvPr/>
        </p:nvSpPr>
        <p:spPr>
          <a:xfrm>
            <a:off x="7654413" y="2551471"/>
            <a:ext cx="3493842" cy="369332"/>
          </a:xfrm>
          <a:prstGeom prst="rect">
            <a:avLst/>
          </a:prstGeom>
          <a:noFill/>
        </p:spPr>
        <p:txBody>
          <a:bodyPr wrap="none" rtlCol="0">
            <a:spAutoFit/>
          </a:bodyPr>
          <a:lstStyle/>
          <a:p>
            <a:r>
              <a:rPr lang="en-US" dirty="0"/>
              <a:t>Spectrometer Field Along Beamline</a:t>
            </a:r>
          </a:p>
        </p:txBody>
      </p:sp>
      <p:sp>
        <p:nvSpPr>
          <p:cNvPr id="6" name="TextBox 5">
            <a:extLst>
              <a:ext uri="{FF2B5EF4-FFF2-40B4-BE49-F238E27FC236}">
                <a16:creationId xmlns:a16="http://schemas.microsoft.com/office/drawing/2014/main" id="{E3E64F53-7ECE-48AE-8552-0085997C9BE0}"/>
              </a:ext>
            </a:extLst>
          </p:cNvPr>
          <p:cNvSpPr txBox="1"/>
          <p:nvPr/>
        </p:nvSpPr>
        <p:spPr>
          <a:xfrm rot="16200000">
            <a:off x="5469163" y="4321278"/>
            <a:ext cx="1774781" cy="369332"/>
          </a:xfrm>
          <a:prstGeom prst="rect">
            <a:avLst/>
          </a:prstGeom>
          <a:noFill/>
        </p:spPr>
        <p:txBody>
          <a:bodyPr wrap="none" rtlCol="0">
            <a:spAutoFit/>
          </a:bodyPr>
          <a:lstStyle/>
          <a:p>
            <a:r>
              <a:rPr lang="en-US" dirty="0"/>
              <a:t>Field Strength(G)</a:t>
            </a:r>
          </a:p>
        </p:txBody>
      </p:sp>
      <p:sp>
        <p:nvSpPr>
          <p:cNvPr id="8" name="TextBox 7">
            <a:extLst>
              <a:ext uri="{FF2B5EF4-FFF2-40B4-BE49-F238E27FC236}">
                <a16:creationId xmlns:a16="http://schemas.microsoft.com/office/drawing/2014/main" id="{63D13606-4910-4FDF-B3DF-CBC15F5646F2}"/>
              </a:ext>
            </a:extLst>
          </p:cNvPr>
          <p:cNvSpPr txBox="1"/>
          <p:nvPr/>
        </p:nvSpPr>
        <p:spPr>
          <a:xfrm flipH="1">
            <a:off x="8275319" y="6363234"/>
            <a:ext cx="2697481" cy="369332"/>
          </a:xfrm>
          <a:prstGeom prst="rect">
            <a:avLst/>
          </a:prstGeom>
          <a:noFill/>
        </p:spPr>
        <p:txBody>
          <a:bodyPr wrap="square" rtlCol="0">
            <a:spAutoFit/>
          </a:bodyPr>
          <a:lstStyle/>
          <a:p>
            <a:r>
              <a:rPr lang="en-US" dirty="0"/>
              <a:t>Position along beam(cm)</a:t>
            </a:r>
          </a:p>
        </p:txBody>
      </p:sp>
      <p:sp>
        <p:nvSpPr>
          <p:cNvPr id="9" name="TextBox 8">
            <a:extLst>
              <a:ext uri="{FF2B5EF4-FFF2-40B4-BE49-F238E27FC236}">
                <a16:creationId xmlns:a16="http://schemas.microsoft.com/office/drawing/2014/main" id="{3CEDE876-F980-41B2-B909-B923D884BB0D}"/>
              </a:ext>
            </a:extLst>
          </p:cNvPr>
          <p:cNvSpPr txBox="1"/>
          <p:nvPr/>
        </p:nvSpPr>
        <p:spPr>
          <a:xfrm>
            <a:off x="10095271" y="4837470"/>
            <a:ext cx="1755058" cy="369332"/>
          </a:xfrm>
          <a:prstGeom prst="rect">
            <a:avLst/>
          </a:prstGeom>
          <a:noFill/>
        </p:spPr>
        <p:txBody>
          <a:bodyPr wrap="square" rtlCol="0">
            <a:spAutoFit/>
          </a:bodyPr>
          <a:lstStyle/>
          <a:p>
            <a:r>
              <a:rPr lang="en-US" dirty="0"/>
              <a:t>Spectrometer→</a:t>
            </a:r>
          </a:p>
        </p:txBody>
      </p:sp>
      <p:sp>
        <p:nvSpPr>
          <p:cNvPr id="14" name="Oval 13">
            <a:extLst>
              <a:ext uri="{FF2B5EF4-FFF2-40B4-BE49-F238E27FC236}">
                <a16:creationId xmlns:a16="http://schemas.microsoft.com/office/drawing/2014/main" id="{79128F17-DE81-4255-94DF-D3565B522BDE}"/>
              </a:ext>
            </a:extLst>
          </p:cNvPr>
          <p:cNvSpPr/>
          <p:nvPr/>
        </p:nvSpPr>
        <p:spPr>
          <a:xfrm>
            <a:off x="7259776" y="5010500"/>
            <a:ext cx="213734" cy="2359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589158-30A8-4034-8D25-66D5FA12B54E}"/>
              </a:ext>
            </a:extLst>
          </p:cNvPr>
          <p:cNvSpPr/>
          <p:nvPr/>
        </p:nvSpPr>
        <p:spPr>
          <a:xfrm>
            <a:off x="8211378" y="5032932"/>
            <a:ext cx="213734" cy="2359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6" name="Picture 8">
            <a:extLst>
              <a:ext uri="{FF2B5EF4-FFF2-40B4-BE49-F238E27FC236}">
                <a16:creationId xmlns:a16="http://schemas.microsoft.com/office/drawing/2014/main" id="{73A4EF10-B377-49BC-9A37-C33E6E621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9138" y="4019159"/>
            <a:ext cx="3333815" cy="24994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57783C6-D073-41B4-919B-5E7819AFF7E3}"/>
                  </a:ext>
                </a:extLst>
              </p:cNvPr>
              <p:cNvSpPr txBox="1"/>
              <p:nvPr/>
            </p:nvSpPr>
            <p:spPr>
              <a:xfrm>
                <a:off x="2501633" y="2655495"/>
                <a:ext cx="3333815" cy="9035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en>
                      </m:f>
                      <m:r>
                        <a:rPr lang="en-US" sz="240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sSup>
                            <m:sSupPr>
                              <m:ctrlPr>
                                <a:rPr lang="en-US" sz="2400" i="1" smtClean="0">
                                  <a:latin typeface="Cambria Math" panose="02040503050406030204" pitchFamily="18" charset="0"/>
                                  <a:ea typeface="Cambria Math" panose="02040503050406030204" pitchFamily="18" charset="0"/>
                                </a:rPr>
                              </m:ctrlPr>
                            </m:sSupPr>
                            <m:e>
                              <m:d>
                                <m:dPr>
                                  <m:begChr m:val="|"/>
                                  <m:endChr m:val="|"/>
                                  <m:ctrlPr>
                                    <a:rPr lang="en-US" sz="2400" i="1" smtClean="0">
                                      <a:latin typeface="Cambria Math" panose="02040503050406030204" pitchFamily="18" charset="0"/>
                                      <a:ea typeface="Cambria Math" panose="02040503050406030204" pitchFamily="18" charset="0"/>
                                    </a:rPr>
                                  </m:ctrlPr>
                                </m:dPr>
                                <m:e>
                                  <m:r>
                                    <m:rPr>
                                      <m:sty m:val="p"/>
                                    </m:rPr>
                                    <a:rPr lang="en-US" sz="2400" i="1" smtClean="0">
                                      <a:latin typeface="Cambria Math" panose="02040503050406030204" pitchFamily="18" charset="0"/>
                                      <a:ea typeface="Cambria Math" panose="02040503050406030204" pitchFamily="18" charset="0"/>
                                    </a:rPr>
                                    <m:t>∇</m:t>
                                  </m:r>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𝑥</m:t>
                                      </m:r>
                                    </m:sub>
                                  </m:sSub>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i="1" smtClean="0">
                                  <a:latin typeface="Cambria Math" panose="02040503050406030204" pitchFamily="18" charset="0"/>
                                  <a:ea typeface="Cambria Math" panose="02040503050406030204" pitchFamily="18" charset="0"/>
                                </a:rPr>
                              </m:ctrlPr>
                            </m:sSupPr>
                            <m:e>
                              <m:d>
                                <m:dPr>
                                  <m:begChr m:val="|"/>
                                  <m:endChr m:val="|"/>
                                  <m:ctrlPr>
                                    <a:rPr lang="en-US" sz="2400" i="1" smtClean="0">
                                      <a:latin typeface="Cambria Math" panose="02040503050406030204" pitchFamily="18" charset="0"/>
                                      <a:ea typeface="Cambria Math" panose="02040503050406030204" pitchFamily="18" charset="0"/>
                                    </a:rPr>
                                  </m:ctrlPr>
                                </m:dPr>
                                <m:e>
                                  <m:r>
                                    <m:rPr>
                                      <m:sty m:val="p"/>
                                    </m:rPr>
                                    <a:rPr lang="en-US" sz="2400" i="1" smtClean="0">
                                      <a:latin typeface="Cambria Math" panose="02040503050406030204" pitchFamily="18" charset="0"/>
                                      <a:ea typeface="Cambria Math" panose="02040503050406030204" pitchFamily="18" charset="0"/>
                                    </a:rPr>
                                    <m:t>∇</m:t>
                                  </m:r>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𝑦</m:t>
                                      </m:r>
                                    </m:sub>
                                  </m:sSub>
                                </m:e>
                              </m:d>
                            </m:e>
                            <m:sup>
                              <m:r>
                                <a:rPr lang="en-US" sz="2400" b="0" i="1" smtClean="0">
                                  <a:latin typeface="Cambria Math" panose="02040503050406030204" pitchFamily="18" charset="0"/>
                                  <a:ea typeface="Cambria Math" panose="02040503050406030204" pitchFamily="18" charset="0"/>
                                </a:rPr>
                                <m:t>2</m:t>
                              </m:r>
                            </m:sup>
                          </m:sSup>
                        </m:num>
                        <m:den>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𝐵</m:t>
                              </m:r>
                            </m:e>
                            <m:sup>
                              <m:r>
                                <a:rPr lang="en-US" sz="2400" b="0" i="1" smtClean="0">
                                  <a:latin typeface="Cambria Math" panose="02040503050406030204" pitchFamily="18" charset="0"/>
                                  <a:ea typeface="Cambria Math" panose="02040503050406030204" pitchFamily="18" charset="0"/>
                                </a:rPr>
                                <m:t>2</m:t>
                              </m:r>
                            </m:sup>
                          </m:sSup>
                        </m:den>
                      </m:f>
                    </m:oMath>
                  </m:oMathPara>
                </a14:m>
                <a:endParaRPr lang="en-US" sz="2400" dirty="0"/>
              </a:p>
            </p:txBody>
          </p:sp>
        </mc:Choice>
        <mc:Fallback xmlns="">
          <p:sp>
            <p:nvSpPr>
              <p:cNvPr id="11" name="TextBox 10">
                <a:extLst>
                  <a:ext uri="{FF2B5EF4-FFF2-40B4-BE49-F238E27FC236}">
                    <a16:creationId xmlns:a16="http://schemas.microsoft.com/office/drawing/2014/main" id="{857783C6-D073-41B4-919B-5E7819AFF7E3}"/>
                  </a:ext>
                </a:extLst>
              </p:cNvPr>
              <p:cNvSpPr txBox="1">
                <a:spLocks noRot="1" noChangeAspect="1" noMove="1" noResize="1" noEditPoints="1" noAdjustHandles="1" noChangeArrowheads="1" noChangeShapeType="1" noTextEdit="1"/>
              </p:cNvSpPr>
              <p:nvPr/>
            </p:nvSpPr>
            <p:spPr>
              <a:xfrm>
                <a:off x="2501633" y="2655495"/>
                <a:ext cx="3333815" cy="903581"/>
              </a:xfrm>
              <a:prstGeom prst="rect">
                <a:avLst/>
              </a:prstGeom>
              <a:blipFill>
                <a:blip r:embed="rId6"/>
                <a:stretch>
                  <a:fillRect/>
                </a:stretch>
              </a:blipFill>
            </p:spPr>
            <p:txBody>
              <a:bodyPr/>
              <a:lstStyle/>
              <a:p>
                <a:r>
                  <a:rPr lang="en-US">
                    <a:noFill/>
                  </a:rPr>
                  <a:t> </a:t>
                </a:r>
              </a:p>
            </p:txBody>
          </p:sp>
        </mc:Fallback>
      </mc:AlternateContent>
      <p:pic>
        <p:nvPicPr>
          <p:cNvPr id="10" name="Audio 9">
            <a:hlinkClick r:id="" action="ppaction://media"/>
            <a:extLst>
              <a:ext uri="{FF2B5EF4-FFF2-40B4-BE49-F238E27FC236}">
                <a16:creationId xmlns:a16="http://schemas.microsoft.com/office/drawing/2014/main" id="{F202CB38-FAAD-4602-A770-D149ED3E69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
        <p:nvSpPr>
          <p:cNvPr id="12" name="Slide Number Placeholder 11">
            <a:extLst>
              <a:ext uri="{FF2B5EF4-FFF2-40B4-BE49-F238E27FC236}">
                <a16:creationId xmlns:a16="http://schemas.microsoft.com/office/drawing/2014/main" id="{11814A75-0230-4D35-A916-13624C3DDC72}"/>
              </a:ext>
            </a:extLst>
          </p:cNvPr>
          <p:cNvSpPr>
            <a:spLocks noGrp="1"/>
          </p:cNvSpPr>
          <p:nvPr>
            <p:ph type="sldNum" sz="quarter" idx="12"/>
          </p:nvPr>
        </p:nvSpPr>
        <p:spPr/>
        <p:txBody>
          <a:bodyPr/>
          <a:lstStyle/>
          <a:p>
            <a:fld id="{107DB751-B9D0-4F01-A588-F51A582940E8}" type="slidenum">
              <a:rPr lang="en-US" smtClean="0"/>
              <a:t>13</a:t>
            </a:fld>
            <a:endParaRPr lang="en-US"/>
          </a:p>
        </p:txBody>
      </p:sp>
    </p:spTree>
    <p:extLst>
      <p:ext uri="{BB962C8B-B14F-4D97-AF65-F5344CB8AC3E}">
        <p14:creationId xmlns:p14="http://schemas.microsoft.com/office/powerpoint/2010/main" val="3674167159"/>
      </p:ext>
    </p:extLst>
  </p:cSld>
  <p:clrMapOvr>
    <a:masterClrMapping/>
  </p:clrMapOvr>
  <mc:AlternateContent xmlns:mc="http://schemas.openxmlformats.org/markup-compatibility/2006">
    <mc:Choice xmlns:p14="http://schemas.microsoft.com/office/powerpoint/2010/main" Requires="p14">
      <p:transition spd="slow" p14:dur="2000" advTm="52647"/>
    </mc:Choice>
    <mc:Fallback>
      <p:transition spd="slow" advTm="5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954" x="6989763" y="0"/>
          <p14:tracePt t="965" x="6989763" y="44450"/>
          <p14:tracePt t="972" x="6989763" y="60325"/>
          <p14:tracePt t="978" x="6989763" y="74613"/>
          <p14:tracePt t="989" x="6989763" y="104775"/>
          <p14:tracePt t="997" x="6989763" y="134938"/>
          <p14:tracePt t="1011" x="7005638" y="163513"/>
          <p14:tracePt t="1023" x="7019925" y="193675"/>
          <p14:tracePt t="1025" x="7034213" y="223838"/>
          <p14:tracePt t="1040" x="7064375" y="282575"/>
          <p14:tracePt t="1050" x="7080250" y="373063"/>
          <p14:tracePt t="1055" x="7080250" y="403225"/>
          <p14:tracePt t="1061" x="7094538" y="431800"/>
          <p14:tracePt t="1070" x="7108825" y="477838"/>
          <p14:tracePt t="1075" x="7108825" y="550863"/>
          <p14:tracePt t="1084" x="7108825" y="596900"/>
          <p14:tracePt t="1089" x="7138988" y="700088"/>
          <p14:tracePt t="1102" x="7154863" y="774700"/>
          <p14:tracePt t="1105" x="7183438" y="820738"/>
          <p14:tracePt t="1114" x="7213600" y="923925"/>
          <p14:tracePt t="1120" x="7243763" y="1014413"/>
          <p14:tracePt t="1126" x="7273925" y="1058863"/>
          <p14:tracePt t="1135" x="7273925" y="1147763"/>
          <p14:tracePt t="1140" x="7318375" y="1177925"/>
          <p14:tracePt t="1148" x="7332663" y="1236663"/>
          <p14:tracePt t="1155" x="7348538" y="1266825"/>
          <p14:tracePt t="1161" x="7348538" y="1296988"/>
          <p14:tracePt t="1171" x="7348538" y="1327150"/>
          <p14:tracePt t="1175" x="7348538" y="1385888"/>
          <p14:tracePt t="1185" x="7348538" y="1416050"/>
          <p14:tracePt t="1191" x="7348538" y="1431925"/>
          <p14:tracePt t="1199" x="7348538" y="1490663"/>
          <p14:tracePt t="1211" x="7332663" y="1490663"/>
          <p14:tracePt t="1213" x="7318375" y="1506538"/>
          <p14:tracePt t="1223" x="7302500" y="1520825"/>
          <p14:tracePt t="1225" x="7288213" y="1535113"/>
          <p14:tracePt t="1241" x="7258050" y="1550988"/>
          <p14:tracePt t="1248" x="7229475" y="1550988"/>
          <p14:tracePt t="1255" x="7213600" y="1550988"/>
          <p14:tracePt t="1261" x="7199313" y="1550988"/>
          <p14:tracePt t="1304" x="7183438" y="1550988"/>
          <p14:tracePt t="1312" x="7169150" y="1550988"/>
          <p14:tracePt t="2694" x="7138988" y="1520825"/>
          <p14:tracePt t="2701" x="7064375" y="1460500"/>
          <p14:tracePt t="2711" x="6931025" y="1327150"/>
          <p14:tracePt t="2715" x="6781800" y="1058863"/>
          <p14:tracePt t="2723" x="6737350" y="939800"/>
          <p14:tracePt t="2729" x="6602413" y="655638"/>
          <p14:tracePt t="2740" x="6572250" y="596900"/>
          <p14:tracePt t="2743" x="6527800" y="550863"/>
          <p14:tracePt t="2752" x="6453188" y="477838"/>
          <p14:tracePt t="2760" x="6424613" y="431800"/>
          <p14:tracePt t="2773" x="6303963" y="298450"/>
          <p14:tracePt t="2781" x="6259513" y="268288"/>
          <p14:tracePt t="2790" x="6170613" y="207963"/>
          <p14:tracePt t="2795" x="6126163" y="193675"/>
          <p14:tracePt t="2804" x="6065838" y="104775"/>
          <p14:tracePt t="2809" x="6021388" y="60325"/>
          <p14:tracePt t="2820" x="6007100" y="30163"/>
          <p14:tracePt t="36510" x="5888038" y="179388"/>
          <p14:tracePt t="36520" x="5857875" y="298450"/>
          <p14:tracePt t="36524" x="5827713" y="447675"/>
          <p14:tracePt t="36529" x="5783263" y="550863"/>
          <p14:tracePt t="36535" x="5767388" y="671513"/>
          <p14:tracePt t="36542" x="5753100" y="804863"/>
          <p14:tracePt t="36550" x="5722938" y="923925"/>
          <p14:tracePt t="36559" x="5708650" y="998538"/>
          <p14:tracePt t="36564" x="5708650" y="1058863"/>
          <p14:tracePt t="36572" x="5694363" y="1089025"/>
          <p14:tracePt t="36583" x="5694363" y="1117600"/>
          <p14:tracePt t="36588" x="5694363" y="1177925"/>
          <p14:tracePt t="36593" x="5678488" y="1266825"/>
          <p14:tracePt t="36603" x="5664200" y="1311275"/>
          <p14:tracePt t="36611" x="5664200" y="1431925"/>
          <p14:tracePt t="36614" x="5664200" y="1565275"/>
          <p14:tracePt t="36621" x="5664200" y="1670050"/>
          <p14:tracePt t="36630" x="5664200" y="1758950"/>
          <p14:tracePt t="36635" x="5664200" y="1878013"/>
          <p14:tracePt t="36644" x="5664200" y="1968500"/>
          <p14:tracePt t="36650" x="5664200" y="2043113"/>
          <p14:tracePt t="36660" x="5664200" y="2132013"/>
          <p14:tracePt t="36664" x="5678488" y="2206625"/>
          <p14:tracePt t="36676" x="5694363" y="2295525"/>
          <p14:tracePt t="36680" x="5694363" y="2339975"/>
          <p14:tracePt t="36693" x="5738813" y="2430463"/>
          <p14:tracePt t="36700" x="5738813" y="2460625"/>
          <p14:tracePt t="36715" x="5753100" y="2519363"/>
          <p14:tracePt t="36722" x="5767388" y="2535238"/>
          <p14:tracePt t="36728" x="5767388" y="2563813"/>
          <p14:tracePt t="36739" x="5783263" y="2593975"/>
          <p14:tracePt t="36751" x="5813425" y="2608263"/>
          <p14:tracePt t="36759" x="5813425" y="2624138"/>
          <p14:tracePt t="36770" x="5827713" y="2624138"/>
          <p14:tracePt t="36786" x="5827713" y="2638425"/>
          <p14:tracePt t="36845" x="5827713" y="2654300"/>
          <p14:tracePt t="36873" x="5842000" y="2654300"/>
          <p14:tracePt t="36915" x="5857875" y="2654300"/>
          <p14:tracePt t="36936" x="5872163" y="2654300"/>
          <p14:tracePt t="36951" x="5902325" y="2654300"/>
          <p14:tracePt t="36972" x="5932488" y="2654300"/>
          <p14:tracePt t="36979" x="5962650" y="2654300"/>
          <p14:tracePt t="36989" x="5991225" y="2654300"/>
          <p14:tracePt t="36994" x="6007100" y="2654300"/>
          <p14:tracePt t="37006" x="6051550" y="2608263"/>
          <p14:tracePt t="37010" x="6096000" y="2579688"/>
          <p14:tracePt t="37015" x="6126163" y="2549525"/>
          <p14:tracePt t="37022" x="6170613" y="2519363"/>
          <p14:tracePt t="37632" x="6156325" y="2519363"/>
          <p14:tracePt t="37639" x="6156325" y="2535238"/>
          <p14:tracePt t="37646" x="6140450" y="2549525"/>
          <p14:tracePt t="37652" x="6126163" y="2549525"/>
          <p14:tracePt t="37660" x="6096000" y="2563813"/>
          <p14:tracePt t="37667" x="5991225" y="2638425"/>
          <p14:tracePt t="37679" x="5738813" y="2832100"/>
          <p14:tracePt t="37682" x="5380038" y="3041650"/>
          <p14:tracePt t="37692" x="5053013" y="3384550"/>
          <p14:tracePt t="37695" x="4768850" y="3592513"/>
          <p14:tracePt t="37702" x="4516438" y="3727450"/>
          <p14:tracePt t="37711" x="4010025" y="3921125"/>
          <p14:tracePt t="37717" x="3741738" y="4084638"/>
          <p14:tracePt t="37725" x="3457575" y="4159250"/>
          <p14:tracePt t="37731" x="3114675" y="4219575"/>
          <p14:tracePt t="37742" x="2757488" y="4308475"/>
          <p14:tracePt t="37746" x="2563813" y="4322763"/>
          <p14:tracePt t="37752" x="2354263" y="4352925"/>
          <p14:tracePt t="37760" x="2176463" y="4352925"/>
          <p14:tracePt t="37771" x="1878013" y="4383088"/>
          <p14:tracePt t="37776" x="1698625" y="4397375"/>
          <p14:tracePt t="37781" x="1595438" y="4443413"/>
          <p14:tracePt t="37788" x="1446213" y="4487863"/>
          <p14:tracePt t="37795" x="1266825" y="4546600"/>
          <p14:tracePt t="37802" x="1073150" y="4606925"/>
          <p14:tracePt t="37811" x="968375" y="4637088"/>
          <p14:tracePt t="37820" x="835025" y="4711700"/>
          <p14:tracePt t="37824" x="774700" y="4725988"/>
          <p14:tracePt t="37833" x="715963" y="4725988"/>
          <p14:tracePt t="37843" x="641350" y="4725988"/>
          <p14:tracePt t="37851" x="596900" y="4725988"/>
          <p14:tracePt t="37853" x="566738" y="4740275"/>
          <p14:tracePt t="37861" x="461963" y="4740275"/>
          <p14:tracePt t="37868" x="373063" y="4740275"/>
          <p14:tracePt t="37876" x="268288" y="4740275"/>
          <p14:tracePt t="37881" x="163513" y="4725988"/>
          <p14:tracePt t="37894" x="74613" y="4695825"/>
          <p14:tracePt t="37898" x="44450" y="4637088"/>
          <p14:tracePt t="38106" x="30163" y="3816350"/>
          <p14:tracePt t="38112" x="44450" y="3816350"/>
          <p14:tracePt t="38125" x="60325" y="3816350"/>
          <p14:tracePt t="38141" x="60325" y="3832225"/>
          <p14:tracePt t="38162" x="88900" y="3846513"/>
          <p14:tracePt t="38169" x="104775" y="3860800"/>
          <p14:tracePt t="38175" x="119063" y="3860800"/>
          <p14:tracePt t="38182" x="133350" y="3860800"/>
          <p14:tracePt t="38196" x="149225" y="3876675"/>
          <p14:tracePt t="38223" x="163513" y="3890963"/>
          <p14:tracePt t="38232" x="193675" y="3906838"/>
          <p14:tracePt t="38253" x="193675" y="3935413"/>
          <p14:tracePt t="38291" x="207963" y="3935413"/>
          <p14:tracePt t="38311" x="207963" y="3951288"/>
          <p14:tracePt t="38319" x="223838" y="3951288"/>
          <p14:tracePt t="38340" x="223838" y="3965575"/>
          <p14:tracePt t="38348" x="238125" y="3965575"/>
          <p14:tracePt t="38353" x="254000" y="3965575"/>
          <p14:tracePt t="38362" x="268288" y="3965575"/>
          <p14:tracePt t="38369" x="282575" y="3965575"/>
          <p14:tracePt t="38378" x="328613" y="3965575"/>
          <p14:tracePt t="38382" x="328613" y="3979863"/>
          <p14:tracePt t="38398" x="357188" y="3979863"/>
          <p14:tracePt t="38411" x="373063" y="3979863"/>
          <p14:tracePt t="38418" x="387350" y="3979863"/>
          <p14:tracePt t="38428" x="401638" y="3979863"/>
          <p14:tracePt t="38432" x="417513" y="3979863"/>
          <p14:tracePt t="38447" x="431800" y="3979863"/>
          <p14:tracePt t="38511" x="447675" y="3979863"/>
          <p14:tracePt t="38562" x="461963" y="3979863"/>
          <p14:tracePt t="38571" x="461963" y="3995738"/>
          <p14:tracePt t="38605" x="461963" y="4010025"/>
          <p14:tracePt t="38833" x="641350" y="4025900"/>
          <p14:tracePt t="38849" x="1252538" y="4070350"/>
          <p14:tracePt t="38855" x="1579563" y="4070350"/>
          <p14:tracePt t="38863" x="1938338" y="4144963"/>
          <p14:tracePt t="38869" x="2295525" y="4144963"/>
          <p14:tracePt t="38878" x="2608263" y="4203700"/>
          <p14:tracePt t="38883" x="2995613" y="4249738"/>
          <p14:tracePt t="38891" x="3398838" y="4322763"/>
          <p14:tracePt t="38900" x="3786188" y="4397375"/>
          <p14:tracePt t="38909" x="3994150" y="4457700"/>
          <p14:tracePt t="38913" x="4411663" y="4532313"/>
          <p14:tracePt t="38920" x="4843463" y="4576763"/>
          <p14:tracePt t="38929" x="5111750" y="4621213"/>
          <p14:tracePt t="38935" x="5395913" y="4725988"/>
          <p14:tracePt t="38944" x="5767388" y="4756150"/>
          <p14:tracePt t="38949" x="6096000" y="4845050"/>
          <p14:tracePt t="38959" x="6319838" y="4905375"/>
          <p14:tracePt t="38963" x="6572250" y="4935538"/>
          <p14:tracePt t="38970" x="6870700" y="4979988"/>
          <p14:tracePt t="38978" x="7080250" y="5038725"/>
          <p14:tracePt t="38984" x="7199313" y="5113338"/>
          <p14:tracePt t="38993" x="7407275" y="5157788"/>
          <p14:tracePt t="38999" x="7497763" y="5187950"/>
          <p14:tracePt t="39008" x="7661275" y="5248275"/>
          <p14:tracePt t="39012" x="7705725" y="5262563"/>
          <p14:tracePt t="39022" x="7750175" y="5278438"/>
          <p14:tracePt t="39030" x="7824788" y="5292725"/>
          <p14:tracePt t="39039" x="7854950" y="5307013"/>
          <p14:tracePt t="39045" x="7899400" y="5307013"/>
          <p14:tracePt t="39053" x="7943850" y="5322888"/>
          <p14:tracePt t="39058" x="7988300" y="5337175"/>
          <p14:tracePt t="39062" x="8078788" y="5381625"/>
          <p14:tracePt t="39070" x="8123238" y="5381625"/>
          <p14:tracePt t="39085" x="8256588" y="5411788"/>
          <p14:tracePt t="39092" x="8316913" y="5411788"/>
          <p14:tracePt t="39099" x="8375650" y="5411788"/>
          <p14:tracePt t="39111" x="8450263" y="5411788"/>
          <p14:tracePt t="39113" x="8510588" y="5411788"/>
          <p14:tracePt t="39120" x="8585200" y="5411788"/>
          <p14:tracePt t="39130" x="8704263" y="5411788"/>
          <p14:tracePt t="39134" x="8809038" y="5411788"/>
          <p14:tracePt t="39142" x="8972550" y="5397500"/>
          <p14:tracePt t="39149" x="9166225" y="5397500"/>
          <p14:tracePt t="39159" x="9271000" y="5397500"/>
          <p14:tracePt t="39163" x="9420225" y="5397500"/>
          <p14:tracePt t="39171" x="9494838" y="5397500"/>
          <p14:tracePt t="39179" x="9539288" y="5397500"/>
          <p14:tracePt t="39185" x="9583738" y="5397500"/>
          <p14:tracePt t="39192" x="9628188" y="5397500"/>
          <p14:tracePt t="39198" x="9658350" y="5397500"/>
          <p14:tracePt t="39208" x="9688513" y="5397500"/>
          <p14:tracePt t="39213" x="9732963" y="5351463"/>
          <p14:tracePt t="39227" x="9852025" y="5307013"/>
          <p14:tracePt t="39238" x="9896475" y="5278438"/>
          <p14:tracePt t="39242" x="9956800" y="5262563"/>
          <p14:tracePt t="39250" x="10015538" y="5232400"/>
          <p14:tracePt t="39261" x="10059988" y="5218113"/>
          <p14:tracePt t="39263" x="10120313" y="5203825"/>
          <p14:tracePt t="39270" x="10150475" y="5187950"/>
          <p14:tracePt t="39278" x="10194925" y="5187950"/>
          <p14:tracePt t="39284" x="10209213" y="5187950"/>
          <p14:tracePt t="39292" x="10225088" y="5187950"/>
          <p14:tracePt t="39301" x="10269538" y="5173663"/>
          <p14:tracePt t="39308" x="10283825" y="5157788"/>
          <p14:tracePt t="39316" x="10313988" y="5129213"/>
          <p14:tracePt t="39320" x="10358438" y="5113338"/>
          <p14:tracePt t="39331" x="10388600" y="5113338"/>
          <p14:tracePt t="39334" x="10418763" y="5083175"/>
          <p14:tracePt t="39342" x="10477500" y="5068888"/>
          <p14:tracePt t="39349" x="10493375" y="5068888"/>
          <p14:tracePt t="39358" x="10521950" y="5054600"/>
          <p14:tracePt t="39364" x="10537825" y="5054600"/>
          <p14:tracePt t="39370" x="10567988" y="5038725"/>
          <p14:tracePt t="39381" x="10596563" y="5008563"/>
          <p14:tracePt t="39384" x="10612438" y="4994275"/>
          <p14:tracePt t="39394" x="10642600" y="4964113"/>
          <p14:tracePt t="39399" x="10656888" y="4949825"/>
          <p14:tracePt t="39409" x="10671175" y="4949825"/>
          <p14:tracePt t="39414" x="10701338" y="4935538"/>
          <p14:tracePt t="39420" x="10717213" y="4919663"/>
          <p14:tracePt t="39427" x="10731500" y="4905375"/>
          <p14:tracePt t="39434" x="10761663" y="4905375"/>
          <p14:tracePt t="39664" x="10745788" y="4905375"/>
          <p14:tracePt t="39671" x="10745788" y="4875213"/>
          <p14:tracePt t="39679" x="10745788" y="4860925"/>
          <p14:tracePt t="39685" x="10745788" y="4845050"/>
          <p14:tracePt t="39736" x="10745788" y="4830763"/>
          <p14:tracePt t="39758" x="10745788" y="4814888"/>
          <p14:tracePt t="39764" x="10745788" y="4770438"/>
          <p14:tracePt t="39771" x="10745788" y="4756150"/>
          <p14:tracePt t="39779" x="10745788" y="4725988"/>
          <p14:tracePt t="39794" x="10745788" y="4711700"/>
          <p14:tracePt t="39801" x="10761663" y="4695825"/>
          <p14:tracePt t="39809" x="10775950" y="4681538"/>
          <p14:tracePt t="39817" x="10775950" y="4651375"/>
          <p14:tracePt t="39822" x="10775950" y="4637088"/>
          <p14:tracePt t="39837" x="10790238" y="4606925"/>
          <p14:tracePt t="39843" x="10820400" y="4576763"/>
          <p14:tracePt t="39852" x="10820400" y="4562475"/>
          <p14:tracePt t="39858" x="10820400" y="4532313"/>
          <p14:tracePt t="39881" x="10820400" y="4471988"/>
          <p14:tracePt t="39885" x="10820400" y="4427538"/>
          <p14:tracePt t="39895" x="10820400" y="4413250"/>
          <p14:tracePt t="39900" x="10820400" y="4383088"/>
          <p14:tracePt t="39914" x="10820400" y="4352925"/>
          <p14:tracePt t="39926" x="10820400" y="4322763"/>
          <p14:tracePt t="39928" x="10806113" y="4294188"/>
          <p14:tracePt t="39936" x="10775950" y="4294188"/>
          <p14:tracePt t="39943" x="10745788" y="4264025"/>
          <p14:tracePt t="39950" x="10642600" y="4233863"/>
          <p14:tracePt t="39959" x="10537825" y="4189413"/>
          <p14:tracePt t="39964" x="10448925" y="4175125"/>
          <p14:tracePt t="39971" x="10328275" y="4129088"/>
          <p14:tracePt t="39980" x="10253663" y="4100513"/>
          <p14:tracePt t="39988" x="10194925" y="4070350"/>
          <p14:tracePt t="39993" x="10120313" y="4025900"/>
          <p14:tracePt t="40000" x="10031413" y="3965575"/>
          <p14:tracePt t="40009" x="10001250" y="3935413"/>
          <p14:tracePt t="40015" x="9926638" y="3890963"/>
          <p14:tracePt t="40026" x="9866313" y="3860800"/>
          <p14:tracePt t="40031" x="9807575" y="3860800"/>
          <p14:tracePt t="40036" x="9747250" y="3846513"/>
          <p14:tracePt t="40044" x="9658350" y="3846513"/>
          <p14:tracePt t="40052" x="9553575" y="3860800"/>
          <p14:tracePt t="40059" x="9523413" y="3860800"/>
          <p14:tracePt t="40065" x="9509125" y="3860800"/>
          <p14:tracePt t="40072" x="9509125" y="3876675"/>
          <p14:tracePt t="40085" x="9478963" y="3906838"/>
          <p14:tracePt t="40093" x="9464675" y="3921125"/>
          <p14:tracePt t="40100" x="9448800" y="3921125"/>
          <p14:tracePt t="50714" x="9434513" y="3965575"/>
          <p14:tracePt t="50721" x="9359900" y="4040188"/>
          <p14:tracePt t="50725" x="9077325" y="4203700"/>
          <p14:tracePt t="50732" x="8883650" y="4322763"/>
          <p14:tracePt t="50741" x="8718550" y="4383088"/>
          <p14:tracePt t="50746" x="8540750" y="4427538"/>
          <p14:tracePt t="50756" x="8242300" y="4518025"/>
          <p14:tracePt t="50760" x="7929563" y="4576763"/>
          <p14:tracePt t="50772" x="7705725" y="4637088"/>
          <p14:tracePt t="50776" x="7451725" y="4695825"/>
          <p14:tracePt t="50781" x="7138988" y="4770438"/>
          <p14:tracePt t="50788" x="6707188" y="4814888"/>
          <p14:tracePt t="50796" x="6438900" y="4875213"/>
          <p14:tracePt t="50806" x="5916613" y="4964113"/>
          <p14:tracePt t="50811" x="5351463" y="5024438"/>
          <p14:tracePt t="50818" x="4918075" y="5068888"/>
          <p14:tracePt t="50824" x="4411663" y="5232400"/>
          <p14:tracePt t="50834" x="3756025" y="5322888"/>
          <p14:tracePt t="50840" x="3175000" y="5441950"/>
          <p14:tracePt t="50858" x="1997075" y="5591175"/>
          <p14:tracePt t="50863" x="1446213" y="5591175"/>
          <p14:tracePt t="50869" x="893763" y="5575300"/>
          <p14:tracePt t="50875" x="611188" y="5575300"/>
          <p14:tracePt t="50882" x="207963" y="5575300"/>
          <p14:tracePt t="50998" x="581025" y="4919663"/>
          <p14:tracePt t="51005" x="968375" y="4711700"/>
          <p14:tracePt t="51011" x="1446213" y="4487863"/>
          <p14:tracePt t="51028" x="2771775" y="4084638"/>
          <p14:tracePt t="51033" x="3532188" y="3890963"/>
          <p14:tracePt t="51040" x="4232275" y="3832225"/>
          <p14:tracePt t="51051" x="4978400" y="3771900"/>
          <p14:tracePt t="51055" x="5634038" y="3711575"/>
          <p14:tracePt t="51061" x="6200775" y="3652838"/>
          <p14:tracePt t="51071" x="6886575" y="3667125"/>
          <p14:tracePt t="51075" x="7332663" y="3667125"/>
          <p14:tracePt t="51082" x="7899400" y="3697288"/>
          <p14:tracePt t="51089" x="8375650" y="3757613"/>
          <p14:tracePt t="51101" x="8629650" y="3786188"/>
          <p14:tracePt t="51105" x="8912225" y="3906838"/>
          <p14:tracePt t="51111" x="9285288" y="3995738"/>
          <p14:tracePt t="51118" x="9359900" y="4084638"/>
          <p14:tracePt t="51125" x="9523413" y="4219575"/>
          <p14:tracePt t="51132" x="9644063" y="4233863"/>
          <p14:tracePt t="51144" x="9702800" y="4249738"/>
          <p14:tracePt t="51161" x="9702800" y="4219575"/>
          <p14:tracePt t="51171" x="9628188" y="4144963"/>
          <p14:tracePt t="51179" x="9478963" y="4070350"/>
          <p14:tracePt t="51326" x="9420225" y="4070350"/>
          <p14:tracePt t="51333" x="9315450" y="4070350"/>
          <p14:tracePt t="51340" x="9240838" y="4084638"/>
          <p14:tracePt t="51348" x="9151938" y="4129088"/>
          <p14:tracePt t="51355" x="9017000" y="4159250"/>
          <p14:tracePt t="51363" x="8928100" y="4159250"/>
          <p14:tracePt t="51373" x="8809038" y="4175125"/>
          <p14:tracePt t="51379" x="8674100" y="4189413"/>
          <p14:tracePt t="51383" x="8450263" y="4189413"/>
          <p14:tracePt t="51395" x="8228013" y="4175125"/>
          <p14:tracePt t="51399" x="8107363" y="4129088"/>
          <p14:tracePt t="51405" x="7854950" y="3995738"/>
          <p14:tracePt t="51412" x="7600950" y="3727450"/>
          <p14:tracePt t="51426" x="6961188" y="3146425"/>
          <p14:tracePt t="51434" x="6588125" y="2593975"/>
          <p14:tracePt t="51441" x="6334125" y="1863725"/>
          <p14:tracePt t="51449" x="6035675" y="1327150"/>
          <p14:tracePt t="51456" x="5738813" y="4619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Equipment for 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769454"/>
            <a:ext cx="2454518" cy="461665"/>
          </a:xfrm>
          <a:prstGeom prst="rect">
            <a:avLst/>
          </a:prstGeom>
          <a:noFill/>
        </p:spPr>
        <p:txBody>
          <a:bodyPr wrap="none" rtlCol="0">
            <a:spAutoFit/>
          </a:bodyPr>
          <a:lstStyle/>
          <a:p>
            <a:r>
              <a:rPr lang="en-US" sz="2400" baseline="30000" dirty="0"/>
              <a:t>3</a:t>
            </a:r>
            <a:r>
              <a:rPr lang="en-US" sz="2400" dirty="0"/>
              <a:t>He Holding Fields</a:t>
            </a:r>
          </a:p>
        </p:txBody>
      </p:sp>
      <p:sp>
        <p:nvSpPr>
          <p:cNvPr id="10" name="TextBox 9">
            <a:extLst>
              <a:ext uri="{FF2B5EF4-FFF2-40B4-BE49-F238E27FC236}">
                <a16:creationId xmlns:a16="http://schemas.microsoft.com/office/drawing/2014/main" id="{54748B57-9A6D-4073-83A6-D66403102914}"/>
              </a:ext>
            </a:extLst>
          </p:cNvPr>
          <p:cNvSpPr txBox="1"/>
          <p:nvPr/>
        </p:nvSpPr>
        <p:spPr>
          <a:xfrm>
            <a:off x="240323" y="1231119"/>
            <a:ext cx="2246064" cy="369332"/>
          </a:xfrm>
          <a:prstGeom prst="rect">
            <a:avLst/>
          </a:prstGeom>
          <a:noFill/>
        </p:spPr>
        <p:txBody>
          <a:bodyPr wrap="none" rtlCol="0">
            <a:spAutoFit/>
          </a:bodyPr>
          <a:lstStyle/>
          <a:p>
            <a:r>
              <a:rPr lang="en-US" dirty="0"/>
              <a:t>Solution: Merritt Coils</a:t>
            </a:r>
          </a:p>
        </p:txBody>
      </p:sp>
      <p:pic>
        <p:nvPicPr>
          <p:cNvPr id="18436" name="Picture 4">
            <a:extLst>
              <a:ext uri="{FF2B5EF4-FFF2-40B4-BE49-F238E27FC236}">
                <a16:creationId xmlns:a16="http://schemas.microsoft.com/office/drawing/2014/main" id="{8CEC051C-122B-4AFF-A562-A18F8CE2D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67" y="1536877"/>
            <a:ext cx="3468447" cy="26004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F26D23-7C84-4AAF-BD54-DA931F2F7C4B}"/>
              </a:ext>
            </a:extLst>
          </p:cNvPr>
          <p:cNvSpPr txBox="1"/>
          <p:nvPr/>
        </p:nvSpPr>
        <p:spPr>
          <a:xfrm>
            <a:off x="4153514" y="898077"/>
            <a:ext cx="2482090" cy="646331"/>
          </a:xfrm>
          <a:prstGeom prst="rect">
            <a:avLst/>
          </a:prstGeom>
          <a:noFill/>
        </p:spPr>
        <p:txBody>
          <a:bodyPr wrap="none" rtlCol="0">
            <a:spAutoFit/>
          </a:bodyPr>
          <a:lstStyle/>
          <a:p>
            <a:r>
              <a:rPr lang="en-US" dirty="0"/>
              <a:t>What We Designed:</a:t>
            </a:r>
          </a:p>
          <a:p>
            <a:pPr marL="285750" indent="-285750">
              <a:buFont typeface="Arial" panose="020B0604020202020204" pitchFamily="34" charset="0"/>
              <a:buChar char="•"/>
            </a:pPr>
            <a:r>
              <a:rPr lang="en-US" dirty="0"/>
              <a:t>2 sets of Merritt Coils</a:t>
            </a:r>
          </a:p>
        </p:txBody>
      </p:sp>
      <p:pic>
        <p:nvPicPr>
          <p:cNvPr id="5" name="Picture 4" descr="Diagram&#10;&#10;Description automatically generated">
            <a:extLst>
              <a:ext uri="{FF2B5EF4-FFF2-40B4-BE49-F238E27FC236}">
                <a16:creationId xmlns:a16="http://schemas.microsoft.com/office/drawing/2014/main" id="{78ABE898-6C86-4593-8C27-495479DD0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323" y="4137309"/>
            <a:ext cx="3913190" cy="2600432"/>
          </a:xfrm>
          <a:prstGeom prst="rect">
            <a:avLst/>
          </a:prstGeom>
        </p:spPr>
      </p:pic>
      <p:graphicFrame>
        <p:nvGraphicFramePr>
          <p:cNvPr id="6" name="Table 6">
            <a:extLst>
              <a:ext uri="{FF2B5EF4-FFF2-40B4-BE49-F238E27FC236}">
                <a16:creationId xmlns:a16="http://schemas.microsoft.com/office/drawing/2014/main" id="{35216F6C-D6E4-400C-B4DE-73392681758A}"/>
              </a:ext>
            </a:extLst>
          </p:cNvPr>
          <p:cNvGraphicFramePr>
            <a:graphicFrameLocks noGrp="1"/>
          </p:cNvGraphicFramePr>
          <p:nvPr>
            <p:extLst>
              <p:ext uri="{D42A27DB-BD31-4B8C-83A1-F6EECF244321}">
                <p14:modId xmlns:p14="http://schemas.microsoft.com/office/powerpoint/2010/main" val="4116959425"/>
              </p:ext>
            </p:extLst>
          </p:nvPr>
        </p:nvGraphicFramePr>
        <p:xfrm>
          <a:off x="4276857" y="1806190"/>
          <a:ext cx="6880860" cy="4038712"/>
        </p:xfrm>
        <a:graphic>
          <a:graphicData uri="http://schemas.openxmlformats.org/drawingml/2006/table">
            <a:tbl>
              <a:tblPr firstRow="1" bandRow="1">
                <a:tableStyleId>{2D5ABB26-0587-4C30-8999-92F81FD0307C}</a:tableStyleId>
              </a:tblPr>
              <a:tblGrid>
                <a:gridCol w="2293620">
                  <a:extLst>
                    <a:ext uri="{9D8B030D-6E8A-4147-A177-3AD203B41FA5}">
                      <a16:colId xmlns:a16="http://schemas.microsoft.com/office/drawing/2014/main" val="178605374"/>
                    </a:ext>
                  </a:extLst>
                </a:gridCol>
                <a:gridCol w="2293620">
                  <a:extLst>
                    <a:ext uri="{9D8B030D-6E8A-4147-A177-3AD203B41FA5}">
                      <a16:colId xmlns:a16="http://schemas.microsoft.com/office/drawing/2014/main" val="3510745320"/>
                    </a:ext>
                  </a:extLst>
                </a:gridCol>
                <a:gridCol w="2293620">
                  <a:extLst>
                    <a:ext uri="{9D8B030D-6E8A-4147-A177-3AD203B41FA5}">
                      <a16:colId xmlns:a16="http://schemas.microsoft.com/office/drawing/2014/main" val="2001711468"/>
                    </a:ext>
                  </a:extLst>
                </a:gridCol>
              </a:tblGrid>
              <a:tr h="339996">
                <a:tc>
                  <a:txBody>
                    <a:bodyPr/>
                    <a:lstStyle/>
                    <a:p>
                      <a:endParaRPr lang="en-US" sz="1700" dirty="0"/>
                    </a:p>
                  </a:txBody>
                  <a:tcPr marL="83835" marR="83835" marT="41917" marB="4191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700" dirty="0"/>
                        <a:t>Upstream Coil</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700" dirty="0"/>
                        <a:t>Downstream Coil</a:t>
                      </a:r>
                    </a:p>
                  </a:txBody>
                  <a:tcPr marL="83835" marR="83835" marT="41917" marB="41917">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8475078"/>
                  </a:ext>
                </a:extLst>
              </a:tr>
              <a:tr h="339996">
                <a:tc>
                  <a:txBody>
                    <a:bodyPr/>
                    <a:lstStyle/>
                    <a:p>
                      <a:r>
                        <a:rPr lang="en-US" sz="1700" dirty="0"/>
                        <a:t>Size (d)</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200mm</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220mm</a:t>
                      </a:r>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515176"/>
                  </a:ext>
                </a:extLst>
              </a:tr>
              <a:tr h="586842">
                <a:tc>
                  <a:txBody>
                    <a:bodyPr/>
                    <a:lstStyle/>
                    <a:p>
                      <a:r>
                        <a:rPr lang="en-US" sz="1700" dirty="0"/>
                        <a:t>a (distance between center and inner pair)</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25.6mm</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28.2mm</a:t>
                      </a:r>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624686"/>
                  </a:ext>
                </a:extLst>
              </a:tr>
              <a:tr h="586842">
                <a:tc>
                  <a:txBody>
                    <a:bodyPr/>
                    <a:lstStyle/>
                    <a:p>
                      <a:r>
                        <a:rPr lang="en-US" sz="1700" dirty="0"/>
                        <a:t>b (distance between center and outer pair)</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101.1mm</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111.2mm</a:t>
                      </a:r>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478272"/>
                  </a:ext>
                </a:extLst>
              </a:tr>
              <a:tr h="339996">
                <a:tc>
                  <a:txBody>
                    <a:bodyPr/>
                    <a:lstStyle/>
                    <a:p>
                      <a:r>
                        <a:rPr lang="en-US" sz="1700" dirty="0"/>
                        <a:t>Inner Pair Turns</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11</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36</a:t>
                      </a:r>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954836"/>
                  </a:ext>
                </a:extLst>
              </a:tr>
              <a:tr h="339996">
                <a:tc>
                  <a:txBody>
                    <a:bodyPr/>
                    <a:lstStyle/>
                    <a:p>
                      <a:r>
                        <a:rPr lang="en-US" sz="1700" dirty="0"/>
                        <a:t>Outer Pair turns</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26</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85</a:t>
                      </a:r>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3467437"/>
                  </a:ext>
                </a:extLst>
              </a:tr>
              <a:tr h="586842">
                <a:tc>
                  <a:txBody>
                    <a:bodyPr/>
                    <a:lstStyle/>
                    <a:p>
                      <a:r>
                        <a:rPr lang="en-US" sz="1700" dirty="0"/>
                        <a:t>Current for 10G at center</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4.285A</a:t>
                      </a:r>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1.44A</a:t>
                      </a:r>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54931"/>
                  </a:ext>
                </a:extLst>
              </a:tr>
              <a:tr h="838346">
                <a:tc>
                  <a:txBody>
                    <a:bodyPr/>
                    <a:lstStyle/>
                    <a:p>
                      <a:r>
                        <a:rPr lang="en-US" sz="1700" dirty="0"/>
                        <a:t>Simulated Relative Gradient over 10cm cube at center</a:t>
                      </a:r>
                    </a:p>
                  </a:txBody>
                  <a:tcPr marL="83835" marR="83835" marT="41917" marB="4191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5.09x10</a:t>
                      </a:r>
                      <a:r>
                        <a:rPr lang="en-US" sz="1700" baseline="30000" dirty="0"/>
                        <a:t>-6</a:t>
                      </a:r>
                      <a:endParaRPr lang="en-US" sz="1700" dirty="0"/>
                    </a:p>
                  </a:txBody>
                  <a:tcPr marL="83835" marR="83835" marT="41917" marB="41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2.93x10</a:t>
                      </a:r>
                      <a:r>
                        <a:rPr lang="en-US" sz="1700" baseline="30000" dirty="0"/>
                        <a:t>-6</a:t>
                      </a:r>
                      <a:endParaRPr lang="en-US" sz="1700" dirty="0"/>
                    </a:p>
                    <a:p>
                      <a:endParaRPr lang="en-US" sz="1700" dirty="0"/>
                    </a:p>
                  </a:txBody>
                  <a:tcPr marL="83835" marR="83835" marT="41917" marB="4191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5078963"/>
                  </a:ext>
                </a:extLst>
              </a:tr>
            </a:tbl>
          </a:graphicData>
        </a:graphic>
      </p:graphicFrame>
      <p:pic>
        <p:nvPicPr>
          <p:cNvPr id="9" name="Audio 8">
            <a:hlinkClick r:id="" action="ppaction://media"/>
            <a:extLst>
              <a:ext uri="{FF2B5EF4-FFF2-40B4-BE49-F238E27FC236}">
                <a16:creationId xmlns:a16="http://schemas.microsoft.com/office/drawing/2014/main" id="{3C6B58E3-88A1-41A9-8374-B33561DAC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12" name="Slide Number Placeholder 11">
            <a:extLst>
              <a:ext uri="{FF2B5EF4-FFF2-40B4-BE49-F238E27FC236}">
                <a16:creationId xmlns:a16="http://schemas.microsoft.com/office/drawing/2014/main" id="{8C3EED44-465A-4C81-B223-CBCCB90A1D8A}"/>
              </a:ext>
            </a:extLst>
          </p:cNvPr>
          <p:cNvSpPr>
            <a:spLocks noGrp="1"/>
          </p:cNvSpPr>
          <p:nvPr>
            <p:ph type="sldNum" sz="quarter" idx="12"/>
          </p:nvPr>
        </p:nvSpPr>
        <p:spPr/>
        <p:txBody>
          <a:bodyPr/>
          <a:lstStyle/>
          <a:p>
            <a:fld id="{107DB751-B9D0-4F01-A588-F51A582940E8}" type="slidenum">
              <a:rPr lang="en-US" smtClean="0"/>
              <a:t>14</a:t>
            </a:fld>
            <a:endParaRPr lang="en-US"/>
          </a:p>
        </p:txBody>
      </p:sp>
      <p:sp>
        <p:nvSpPr>
          <p:cNvPr id="17" name="TextBox 16">
            <a:extLst>
              <a:ext uri="{FF2B5EF4-FFF2-40B4-BE49-F238E27FC236}">
                <a16:creationId xmlns:a16="http://schemas.microsoft.com/office/drawing/2014/main" id="{8FDA22E3-EFCC-4B55-A966-448CD2A551CD}"/>
              </a:ext>
            </a:extLst>
          </p:cNvPr>
          <p:cNvSpPr txBox="1"/>
          <p:nvPr/>
        </p:nvSpPr>
        <p:spPr>
          <a:xfrm>
            <a:off x="3" y="6539745"/>
            <a:ext cx="8038486" cy="307777"/>
          </a:xfrm>
          <a:prstGeom prst="rect">
            <a:avLst/>
          </a:prstGeom>
          <a:noFill/>
        </p:spPr>
        <p:txBody>
          <a:bodyPr wrap="square">
            <a:spAutoFit/>
          </a:bodyPr>
          <a:lstStyle/>
          <a:p>
            <a:r>
              <a:rPr lang="en-US" sz="1400" dirty="0"/>
              <a:t>Review of Scientific Instruments 54, 879 (1983); https://doi.org/10.1063/1.1137480</a:t>
            </a:r>
          </a:p>
        </p:txBody>
      </p:sp>
    </p:spTree>
    <p:extLst>
      <p:ext uri="{BB962C8B-B14F-4D97-AF65-F5344CB8AC3E}">
        <p14:creationId xmlns:p14="http://schemas.microsoft.com/office/powerpoint/2010/main" val="58555126"/>
      </p:ext>
    </p:extLst>
  </p:cSld>
  <p:clrMapOvr>
    <a:masterClrMapping/>
  </p:clrMapOvr>
  <mc:AlternateContent xmlns:mc="http://schemas.openxmlformats.org/markup-compatibility/2006">
    <mc:Choice xmlns:p14="http://schemas.microsoft.com/office/powerpoint/2010/main" Requires="p14">
      <p:transition spd="slow" p14:dur="2000" advTm="43454"/>
    </mc:Choice>
    <mc:Fallback>
      <p:transition spd="slow" advTm="4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082" x="909638" y="1252538"/>
          <p14:tracePt t="5091" x="1147763" y="1236663"/>
          <p14:tracePt t="5094" x="1266825" y="1236663"/>
          <p14:tracePt t="5102" x="1460500" y="1236663"/>
          <p14:tracePt t="5111" x="1535113" y="1236663"/>
          <p14:tracePt t="5131" x="1833563" y="1236663"/>
          <p14:tracePt t="5141" x="1878013" y="1252538"/>
          <p14:tracePt t="5148" x="1908175" y="1266825"/>
          <p14:tracePt t="5156" x="1922463" y="1266825"/>
          <p14:tracePt t="5161" x="1922463" y="1282700"/>
          <p14:tracePt t="5239" x="1938338" y="1282700"/>
          <p14:tracePt t="5253" x="1952625" y="1266825"/>
          <p14:tracePt t="5257" x="1952625" y="1252538"/>
          <p14:tracePt t="5259" x="1966913" y="1236663"/>
          <p14:tracePt t="5269" x="1997075" y="1222375"/>
          <p14:tracePt t="5280" x="2011363" y="1222375"/>
          <p14:tracePt t="5331" x="2011363" y="1236663"/>
          <p14:tracePt t="5345" x="1997075" y="1236663"/>
          <p14:tracePt t="5357" x="1966913" y="1252538"/>
          <p14:tracePt t="5360" x="1938338" y="1266825"/>
          <p14:tracePt t="5368" x="1847850" y="1282700"/>
          <p14:tracePt t="5375" x="1817688" y="1282700"/>
          <p14:tracePt t="5381" x="1684338" y="1296988"/>
          <p14:tracePt t="5389" x="1504950" y="1357313"/>
          <p14:tracePt t="5396" x="1401763" y="1401763"/>
          <p14:tracePt t="5406" x="1355725" y="1401763"/>
          <p14:tracePt t="5411" x="1296988" y="1401763"/>
          <p14:tracePt t="5419" x="1236663" y="1401763"/>
          <p14:tracePt t="5424" x="1222375" y="1401763"/>
          <p14:tracePt t="5431" x="1192213" y="1401763"/>
          <p14:tracePt t="5440" x="1177925" y="1401763"/>
          <p14:tracePt t="5449" x="1117600" y="1401763"/>
          <p14:tracePt t="5457" x="1087438" y="1401763"/>
          <p14:tracePt t="5461" x="1058863" y="1401763"/>
          <p14:tracePt t="5467" x="1012825" y="1416050"/>
          <p14:tracePt t="5475" x="998538" y="1431925"/>
          <p14:tracePt t="5481" x="984250" y="1431925"/>
          <p14:tracePt t="5489" x="968375" y="1446213"/>
          <p14:tracePt t="5503" x="968375" y="1460500"/>
          <p14:tracePt t="5511" x="968375" y="1476375"/>
          <p14:tracePt t="5528" x="968375" y="1490663"/>
          <p14:tracePt t="5539" x="954088" y="1506538"/>
          <p14:tracePt t="5547" x="938213" y="1506538"/>
          <p14:tracePt t="5561" x="909638" y="1550988"/>
          <p14:tracePt t="5568" x="893763" y="1550988"/>
          <p14:tracePt t="5581" x="879475" y="1579563"/>
          <p14:tracePt t="5610" x="865188" y="1579563"/>
          <p14:tracePt t="5618" x="865188" y="1595438"/>
          <p14:tracePt t="5625" x="849313" y="1595438"/>
          <p14:tracePt t="5633" x="849313" y="1609725"/>
          <p14:tracePt t="5647" x="849313" y="1625600"/>
          <p14:tracePt t="5657" x="849313" y="1639888"/>
          <p14:tracePt t="5674" x="849313" y="1654175"/>
          <p14:tracePt t="5697" x="849313" y="1684338"/>
          <p14:tracePt t="5711" x="849313" y="1700213"/>
          <p14:tracePt t="5717" x="849313" y="1714500"/>
          <p14:tracePt t="5731" x="849313" y="1744663"/>
          <p14:tracePt t="5754" x="849313" y="1774825"/>
          <p14:tracePt t="5764" x="849313" y="1789113"/>
          <p14:tracePt t="5767" x="865188" y="1803400"/>
          <p14:tracePt t="5779" x="879475" y="1803400"/>
          <p14:tracePt t="5783" x="879475" y="1819275"/>
          <p14:tracePt t="5789" x="893763" y="1819275"/>
          <p14:tracePt t="5797" x="938213" y="1819275"/>
          <p14:tracePt t="5812" x="954088" y="1819275"/>
          <p14:tracePt t="5818" x="968375" y="1819275"/>
          <p14:tracePt t="5832" x="998538" y="1819275"/>
          <p14:tracePt t="5842" x="1028700" y="1819275"/>
          <p14:tracePt t="5847" x="1042988" y="1819275"/>
          <p14:tracePt t="5860" x="1073150" y="1819275"/>
          <p14:tracePt t="5876" x="1103313" y="1819275"/>
          <p14:tracePt t="6032" x="1162050" y="1819275"/>
          <p14:tracePt t="6043" x="1236663" y="1819275"/>
          <p14:tracePt t="6048" x="1281113" y="1819275"/>
          <p14:tracePt t="6062" x="1385888" y="1819275"/>
          <p14:tracePt t="6068" x="1430338" y="1819275"/>
          <p14:tracePt t="6080" x="1490663" y="1819275"/>
          <p14:tracePt t="6083" x="1504950" y="1819275"/>
          <p14:tracePt t="6091" x="1549400" y="1819275"/>
          <p14:tracePt t="6098" x="1609725" y="1819275"/>
          <p14:tracePt t="6108" x="1639888" y="1819275"/>
          <p14:tracePt t="6111" x="1684338" y="1819275"/>
          <p14:tracePt t="6125" x="1773238" y="1803400"/>
          <p14:tracePt t="6133" x="1817688" y="1789113"/>
          <p14:tracePt t="6142" x="1878013" y="1789113"/>
          <p14:tracePt t="6156" x="1966913" y="1774825"/>
          <p14:tracePt t="6161" x="2041525" y="1774825"/>
          <p14:tracePt t="6171" x="2071688" y="1758950"/>
          <p14:tracePt t="6175" x="2116138" y="1758950"/>
          <p14:tracePt t="6188" x="2160588" y="1758950"/>
          <p14:tracePt t="6192" x="2190750" y="1744663"/>
          <p14:tracePt t="6202" x="2251075" y="1744663"/>
          <p14:tracePt t="6206" x="2295525" y="1728788"/>
          <p14:tracePt t="6214" x="2384425" y="1728788"/>
          <p14:tracePt t="6218" x="2444750" y="1714500"/>
          <p14:tracePt t="6232" x="2578100" y="1714500"/>
          <p14:tracePt t="6240" x="2622550" y="1714500"/>
          <p14:tracePt t="6250" x="2697163" y="1684338"/>
          <p14:tracePt t="6255" x="2743200" y="1684338"/>
          <p14:tracePt t="6262" x="2787650" y="1684338"/>
          <p14:tracePt t="6269" x="2801938" y="1684338"/>
          <p14:tracePt t="6280" x="2832100" y="1684338"/>
          <p14:tracePt t="6283" x="2846388" y="1684338"/>
          <p14:tracePt t="6290" x="2862263" y="1684338"/>
          <p14:tracePt t="6298" x="2876550" y="1684338"/>
          <p14:tracePt t="6307" x="2890838" y="1684338"/>
          <p14:tracePt t="6318" x="2906713" y="1670050"/>
          <p14:tracePt t="6333" x="2921000" y="1654175"/>
          <p14:tracePt t="6344" x="2936875" y="1654175"/>
          <p14:tracePt t="6361" x="2951163" y="1654175"/>
          <p14:tracePt t="6411" x="2951163" y="1639888"/>
          <p14:tracePt t="6427" x="2951163" y="1625600"/>
          <p14:tracePt t="6437" x="2951163" y="1609725"/>
          <p14:tracePt t="6440" x="2951163" y="1595438"/>
          <p14:tracePt t="6454" x="2951163" y="1579563"/>
          <p14:tracePt t="6468" x="2951163" y="1565275"/>
          <p14:tracePt t="6487" x="2951163" y="1550988"/>
          <p14:tracePt t="6489" x="2936875" y="1535113"/>
          <p14:tracePt t="6499" x="2936875" y="1520825"/>
          <p14:tracePt t="6507" x="2921000" y="1506538"/>
          <p14:tracePt t="6513" x="2906713" y="1476375"/>
          <p14:tracePt t="6532" x="2862263" y="1431925"/>
          <p14:tracePt t="6539" x="2846388" y="1401763"/>
          <p14:tracePt t="6550" x="2832100" y="1371600"/>
          <p14:tracePt t="6562" x="2816225" y="1341438"/>
          <p14:tracePt t="6573" x="2801938" y="1327150"/>
          <p14:tracePt t="6583" x="2771775" y="1327150"/>
          <p14:tracePt t="6592" x="2771775" y="1311275"/>
          <p14:tracePt t="6597" x="2743200" y="1311275"/>
          <p14:tracePt t="6611" x="2713038" y="1296988"/>
          <p14:tracePt t="6628" x="2668588" y="1282700"/>
          <p14:tracePt t="6634" x="2652713" y="1252538"/>
          <p14:tracePt t="6642" x="2622550" y="1252538"/>
          <p14:tracePt t="6648" x="2593975" y="1236663"/>
          <p14:tracePt t="6658" x="2578100" y="1236663"/>
          <p14:tracePt t="6662" x="2533650" y="1236663"/>
          <p14:tracePt t="6673" x="2489200" y="1222375"/>
          <p14:tracePt t="6678" x="2459038" y="1208088"/>
          <p14:tracePt t="6684" x="2400300" y="1192213"/>
          <p14:tracePt t="6691" x="2325688" y="1177925"/>
          <p14:tracePt t="6700" x="2279650" y="1177925"/>
          <p14:tracePt t="6706" x="2235200" y="1163638"/>
          <p14:tracePt t="6712" x="2146300" y="1133475"/>
          <p14:tracePt t="6722" x="2116138" y="1133475"/>
          <p14:tracePt t="6728" x="2085975" y="1117600"/>
          <p14:tracePt t="6734" x="2027238" y="1103313"/>
          <p14:tracePt t="6740" x="1997075" y="1103313"/>
          <p14:tracePt t="6755" x="1878013" y="1089025"/>
          <p14:tracePt t="6765" x="1803400" y="1089025"/>
          <p14:tracePt t="6773" x="1714500" y="1089025"/>
          <p14:tracePt t="6780" x="1595438" y="1103313"/>
          <p14:tracePt t="6783" x="1520825" y="1117600"/>
          <p14:tracePt t="6792" x="1430338" y="1117600"/>
          <p14:tracePt t="6797" x="1355725" y="1147763"/>
          <p14:tracePt t="6814" x="1236663" y="1163638"/>
          <p14:tracePt t="6820" x="1192213" y="1163638"/>
          <p14:tracePt t="6830" x="1177925" y="1163638"/>
          <p14:tracePt t="6833" x="1162050" y="1163638"/>
          <p14:tracePt t="6848" x="1147763" y="1163638"/>
          <p14:tracePt t="6857" x="1133475" y="1163638"/>
          <p14:tracePt t="6876" x="1117600" y="1163638"/>
          <p14:tracePt t="10047" x="1117600" y="1222375"/>
          <p14:tracePt t="10054" x="1133475" y="1341438"/>
          <p14:tracePt t="10063" x="1147763" y="1520825"/>
          <p14:tracePt t="10070" x="1192213" y="1774825"/>
          <p14:tracePt t="10085" x="1236663" y="2087563"/>
          <p14:tracePt t="10095" x="1296988" y="2220913"/>
          <p14:tracePt t="10101" x="1341438" y="2339975"/>
          <p14:tracePt t="10112" x="1535113" y="2668588"/>
          <p14:tracePt t="10119" x="1639888" y="2847975"/>
          <p14:tracePt t="10127" x="1714500" y="2951163"/>
          <p14:tracePt t="10135" x="1833563" y="3055938"/>
          <p14:tracePt t="10144" x="1997075" y="3190875"/>
          <p14:tracePt t="10150" x="2101850" y="3249613"/>
          <p14:tracePt t="10161" x="2220913" y="3368675"/>
          <p14:tracePt t="10163" x="2354263" y="3473450"/>
          <p14:tracePt t="10171" x="2428875" y="3548063"/>
          <p14:tracePt t="10178" x="2563813" y="3683000"/>
          <p14:tracePt t="10188" x="2668588" y="3741738"/>
          <p14:tracePt t="10200" x="2890838" y="3906838"/>
          <p14:tracePt t="10210" x="2965450" y="3951288"/>
          <p14:tracePt t="10217" x="3040063" y="3965575"/>
          <p14:tracePt t="10222" x="3055938" y="3995738"/>
          <p14:tracePt t="10230" x="3084513" y="4010025"/>
          <p14:tracePt t="10238" x="3084513" y="4025900"/>
          <p14:tracePt t="10254" x="3100388" y="4025900"/>
          <p14:tracePt t="10256" x="3100388" y="4040188"/>
          <p14:tracePt t="10331" x="3114675" y="4040188"/>
          <p14:tracePt t="10348" x="3144838" y="4040188"/>
          <p14:tracePt t="10437" x="3130550" y="4040188"/>
          <p14:tracePt t="10787" x="3114675" y="4040188"/>
          <p14:tracePt t="11036" x="3130550" y="4025900"/>
          <p14:tracePt t="11064" x="3130550" y="4010025"/>
          <p14:tracePt t="11114" x="3130550" y="3979863"/>
          <p14:tracePt t="11125" x="3144838" y="3979863"/>
          <p14:tracePt t="11132" x="3175000" y="3921125"/>
          <p14:tracePt t="11139" x="3175000" y="3906838"/>
          <p14:tracePt t="11147" x="3189288" y="3860800"/>
          <p14:tracePt t="11153" x="3205163" y="3832225"/>
          <p14:tracePt t="11158" x="3205163" y="3802063"/>
          <p14:tracePt t="11164" x="3219450" y="3771900"/>
          <p14:tracePt t="11172" x="3233738" y="3741738"/>
          <p14:tracePt t="11178" x="3249613" y="3741738"/>
          <p14:tracePt t="11192" x="3249613" y="3727450"/>
          <p14:tracePt t="14020" x="3279775" y="3727450"/>
          <p14:tracePt t="14032" x="3324225" y="3727450"/>
          <p14:tracePt t="14038" x="3368675" y="3757613"/>
          <p14:tracePt t="14049" x="3427413" y="3802063"/>
          <p14:tracePt t="14064" x="3517900" y="3860800"/>
          <p14:tracePt t="14071" x="3548063" y="3890963"/>
          <p14:tracePt t="14078" x="3592513" y="3921125"/>
          <p14:tracePt t="14091" x="3636963" y="3951288"/>
          <p14:tracePt t="14099" x="3636963" y="3965575"/>
          <p14:tracePt t="14110" x="3667125" y="3965575"/>
          <p14:tracePt t="14121" x="3695700" y="3965575"/>
          <p14:tracePt t="14130" x="3741738" y="3979863"/>
          <p14:tracePt t="14135" x="3786188" y="3995738"/>
          <p14:tracePt t="14142" x="3816350" y="4010025"/>
          <p14:tracePt t="14157" x="3875088" y="4040188"/>
          <p14:tracePt t="14169" x="3905250" y="4070350"/>
          <p14:tracePt t="14178" x="3935413" y="4100513"/>
          <p14:tracePt t="14188" x="3949700" y="4114800"/>
          <p14:tracePt t="14193" x="3979863" y="4114800"/>
          <p14:tracePt t="14200" x="3994150" y="4129088"/>
          <p14:tracePt t="14206" x="4010025" y="4129088"/>
          <p14:tracePt t="14213" x="4024313" y="4129088"/>
          <p14:tracePt t="14227" x="4129088" y="4129088"/>
          <p14:tracePt t="14238" x="4187825" y="4129088"/>
          <p14:tracePt t="14242" x="4262438" y="4129088"/>
          <p14:tracePt t="14249" x="4322763" y="4129088"/>
          <p14:tracePt t="14256" x="4381500" y="4129088"/>
          <p14:tracePt t="14265" x="4425950" y="4129088"/>
          <p14:tracePt t="14271" x="4456113" y="4129088"/>
          <p14:tracePt t="14281" x="4500563" y="4129088"/>
          <p14:tracePt t="14289" x="4516438" y="4144963"/>
          <p14:tracePt t="14295" x="4530725" y="4144963"/>
          <p14:tracePt t="14299" x="4560888" y="4144963"/>
          <p14:tracePt t="14313" x="4605338" y="4144963"/>
          <p14:tracePt t="14320" x="4621213" y="4144963"/>
          <p14:tracePt t="14328" x="4665663" y="4144963"/>
          <p14:tracePt t="14337" x="4710113" y="4129088"/>
          <p14:tracePt t="14343" x="4740275" y="4114800"/>
          <p14:tracePt t="14349" x="4784725" y="4100513"/>
          <p14:tracePt t="14362" x="4859338" y="4084638"/>
          <p14:tracePt t="14364" x="4889500" y="4070350"/>
          <p14:tracePt t="14375" x="4903788" y="4070350"/>
          <p14:tracePt t="14379" x="4933950" y="4054475"/>
          <p14:tracePt t="14389" x="4962525" y="4054475"/>
          <p14:tracePt t="14414" x="4978400" y="4040188"/>
          <p14:tracePt t="14428" x="4978400" y="4025900"/>
          <p14:tracePt t="14438" x="4992688" y="4025900"/>
          <p14:tracePt t="14443" x="4992688" y="4010025"/>
          <p14:tracePt t="14503" x="4992688" y="3995738"/>
          <p14:tracePt t="14530" x="4992688" y="3979863"/>
          <p14:tracePt t="14537" x="4978400" y="3979863"/>
          <p14:tracePt t="14547" x="4978400" y="3965575"/>
          <p14:tracePt t="14571" x="4948238" y="3965575"/>
          <p14:tracePt t="14590" x="4933950" y="3965575"/>
          <p14:tracePt t="14596" x="4918075" y="3965575"/>
          <p14:tracePt t="14608" x="4889500" y="3951288"/>
          <p14:tracePt t="14614" x="4873625" y="3935413"/>
          <p14:tracePt t="14622" x="4829175" y="3921125"/>
          <p14:tracePt t="14631" x="4814888" y="3921125"/>
          <p14:tracePt t="14639" x="4784725" y="3906838"/>
          <p14:tracePt t="14642" x="4768850" y="3890963"/>
          <p14:tracePt t="14651" x="4754563" y="3890963"/>
          <p14:tracePt t="14659" x="4724400" y="3876675"/>
          <p14:tracePt t="14673" x="4694238" y="3860800"/>
          <p14:tracePt t="14693" x="4665663" y="3846513"/>
          <p14:tracePt t="14701" x="4649788" y="3816350"/>
          <p14:tracePt t="14708" x="4621213" y="3802063"/>
          <p14:tracePt t="14717" x="4591050" y="3786188"/>
          <p14:tracePt t="14721" x="4560888" y="3757613"/>
          <p14:tracePt t="14732" x="4546600" y="3727450"/>
          <p14:tracePt t="14744" x="4486275" y="3697288"/>
          <p14:tracePt t="14753" x="4486275" y="3683000"/>
          <p14:tracePt t="14758" x="4471988" y="3683000"/>
          <p14:tracePt t="14800" x="4456113" y="3683000"/>
          <p14:tracePt t="14814" x="4441825" y="3667125"/>
          <p14:tracePt t="14830" x="4397375" y="3652838"/>
          <p14:tracePt t="14844" x="4337050" y="3592513"/>
          <p14:tracePt t="14852" x="4337050" y="3563938"/>
          <p14:tracePt t="14859" x="4322763" y="3563938"/>
          <p14:tracePt t="14866" x="4306888" y="3563938"/>
          <p14:tracePt t="14881" x="4278313" y="3563938"/>
          <p14:tracePt t="14890" x="4262438" y="3563938"/>
          <p14:tracePt t="14893" x="4248150" y="3563938"/>
          <p14:tracePt t="14908" x="4232275" y="3563938"/>
          <p14:tracePt t="14939" x="4217988" y="3563938"/>
          <p14:tracePt t="14972" x="4203700" y="3563938"/>
          <p14:tracePt t="14982" x="4203700" y="3578225"/>
          <p14:tracePt t="14987" x="4187825" y="3578225"/>
          <p14:tracePt t="14995" x="4187825" y="3592513"/>
          <p14:tracePt t="15008" x="4187825" y="3652838"/>
          <p14:tracePt t="15016" x="4187825" y="3667125"/>
          <p14:tracePt t="15022" x="4173538" y="3683000"/>
          <p14:tracePt t="15037" x="4173538" y="3711575"/>
          <p14:tracePt t="15043" x="4173538" y="3727450"/>
          <p14:tracePt t="15060" x="4173538" y="3757613"/>
          <p14:tracePt t="15066" x="4173538" y="3771900"/>
          <p14:tracePt t="15081" x="4173538" y="3802063"/>
          <p14:tracePt t="15090" x="4173538" y="3816350"/>
          <p14:tracePt t="15093" x="4173538" y="3832225"/>
          <p14:tracePt t="15109" x="4173538" y="3860800"/>
          <p14:tracePt t="15129" x="4173538" y="3890963"/>
          <p14:tracePt t="15137" x="4173538" y="3906838"/>
          <p14:tracePt t="15144" x="4173538" y="3921125"/>
          <p14:tracePt t="15154" x="4187825" y="3921125"/>
          <p14:tracePt t="15174" x="4187825" y="3951288"/>
          <p14:tracePt t="15194" x="4187825" y="3965575"/>
          <p14:tracePt t="15203" x="4187825" y="3979863"/>
          <p14:tracePt t="15222" x="4187825" y="4010025"/>
          <p14:tracePt t="15238" x="4187825" y="4025900"/>
          <p14:tracePt t="15248" x="4203700" y="4025900"/>
          <p14:tracePt t="15261" x="4203700" y="4040188"/>
          <p14:tracePt t="15266" x="4203700" y="4054475"/>
          <p14:tracePt t="15279" x="4203700" y="4070350"/>
          <p14:tracePt t="15287" x="4217988" y="4070350"/>
          <p14:tracePt t="15303" x="4232275" y="4084638"/>
          <p14:tracePt t="15312" x="4232275" y="4100513"/>
          <p14:tracePt t="15316" x="4248150" y="4114800"/>
          <p14:tracePt t="15322" x="4262438" y="4129088"/>
          <p14:tracePt t="15330" x="4292600" y="4159250"/>
          <p14:tracePt t="15339" x="4322763" y="4175125"/>
          <p14:tracePt t="15356" x="4367213" y="4189413"/>
          <p14:tracePt t="15361" x="4367213" y="4219575"/>
          <p14:tracePt t="15365" x="4397375" y="4219575"/>
          <p14:tracePt t="15373" x="4425950" y="4219575"/>
          <p14:tracePt t="15380" x="4456113" y="4219575"/>
          <p14:tracePt t="15388" x="4471988" y="4219575"/>
          <p14:tracePt t="15394" x="4500563" y="4219575"/>
          <p14:tracePt t="15408" x="4530725" y="4219575"/>
          <p14:tracePt t="15419" x="4546600" y="4219575"/>
          <p14:tracePt t="15425" x="4560888" y="4219575"/>
          <p14:tracePt t="15444" x="4575175" y="4219575"/>
          <p14:tracePt t="15452" x="4591050" y="4203700"/>
          <p14:tracePt t="15458" x="4605338" y="4189413"/>
          <p14:tracePt t="15474" x="4635500" y="4189413"/>
          <p14:tracePt t="15488" x="4635500" y="4175125"/>
          <p14:tracePt t="15503" x="4649788" y="4159250"/>
          <p14:tracePt t="15508" x="4665663" y="4159250"/>
          <p14:tracePt t="15530" x="4679950" y="4159250"/>
          <p14:tracePt t="15563" x="4694238" y="4159250"/>
          <p14:tracePt t="15602" x="4710113" y="4144963"/>
          <p14:tracePt t="15631" x="4724400" y="4144963"/>
          <p14:tracePt t="15655" x="4740275" y="4144963"/>
          <p14:tracePt t="15694" x="4754563" y="4129088"/>
          <p14:tracePt t="15767" x="4768850" y="4100513"/>
          <p14:tracePt t="15827" x="4768850" y="4070350"/>
          <p14:tracePt t="15867" x="4784725" y="4054475"/>
          <p14:tracePt t="15897" x="4784725" y="4040188"/>
          <p14:tracePt t="15931" x="4784725" y="4010025"/>
          <p14:tracePt t="15948" x="4784725" y="3995738"/>
          <p14:tracePt t="15971" x="4784725" y="3979863"/>
          <p14:tracePt t="15983" x="4799013" y="3979863"/>
          <p14:tracePt t="16002" x="4799013" y="3965575"/>
          <p14:tracePt t="16024" x="4799013" y="3951288"/>
          <p14:tracePt t="16049" x="4784725" y="3951288"/>
          <p14:tracePt t="16063" x="4768850" y="3951288"/>
          <p14:tracePt t="16068" x="4754563" y="3951288"/>
          <p14:tracePt t="16075" x="4740275" y="3951288"/>
          <p14:tracePt t="16080" x="4724400" y="3935413"/>
          <p14:tracePt t="16093" x="4710113" y="3935413"/>
          <p14:tracePt t="16103" x="4694238" y="3935413"/>
          <p14:tracePt t="16110" x="4679950" y="3921125"/>
          <p14:tracePt t="16126" x="4649788" y="3906838"/>
          <p14:tracePt t="16140" x="4621213" y="3890963"/>
          <p14:tracePt t="16154" x="4605338" y="3890963"/>
          <p14:tracePt t="16162" x="4591050" y="3876675"/>
          <p14:tracePt t="16173" x="4575175" y="3876675"/>
          <p14:tracePt t="16177" x="4560888" y="3860800"/>
          <p14:tracePt t="16181" x="4516438" y="3846513"/>
          <p14:tracePt t="16190" x="4500563" y="3846513"/>
          <p14:tracePt t="16202" x="4441825" y="3816350"/>
          <p14:tracePt t="16211" x="4425950" y="3786188"/>
          <p14:tracePt t="16222" x="4381500" y="3786188"/>
          <p14:tracePt t="16227" x="4367213" y="3771900"/>
          <p14:tracePt t="16234" x="4352925" y="3771900"/>
          <p14:tracePt t="16240" x="4337050" y="3771900"/>
          <p14:tracePt t="16249" x="4322763" y="3771900"/>
          <p14:tracePt t="16256" x="4306888" y="3771900"/>
          <p14:tracePt t="16260" x="4278313" y="3771900"/>
          <p14:tracePt t="16275" x="4262438" y="3771900"/>
          <p14:tracePt t="16282" x="4248150" y="3771900"/>
          <p14:tracePt t="16296" x="4232275" y="3771900"/>
          <p14:tracePt t="16310" x="4217988" y="3771900"/>
          <p14:tracePt t="16325" x="4203700" y="3771900"/>
          <p14:tracePt t="16342" x="4203700" y="3802063"/>
          <p14:tracePt t="16346" x="4187825" y="3802063"/>
          <p14:tracePt t="16353" x="4187825" y="3816350"/>
          <p14:tracePt t="16360" x="4173538" y="3832225"/>
          <p14:tracePt t="16377" x="4173538" y="3846513"/>
          <p14:tracePt t="16390" x="4173538" y="3860800"/>
          <p14:tracePt t="16398" x="4173538" y="3876675"/>
          <p14:tracePt t="16404" x="4173538" y="3890963"/>
          <p14:tracePt t="16410" x="4173538" y="3906838"/>
          <p14:tracePt t="16425" x="4173538" y="3921125"/>
          <p14:tracePt t="16432" x="4173538" y="3935413"/>
          <p14:tracePt t="16450" x="4173538" y="3951288"/>
          <p14:tracePt t="16457" x="4173538" y="3965575"/>
          <p14:tracePt t="16460" x="4187825" y="3965575"/>
          <p14:tracePt t="16472" x="4203700" y="3995738"/>
          <p14:tracePt t="16482" x="4217988" y="4010025"/>
          <p14:tracePt t="16491" x="4217988" y="4040188"/>
          <p14:tracePt t="16504" x="4232275" y="4054475"/>
          <p14:tracePt t="16522" x="4248150" y="4070350"/>
          <p14:tracePt t="16529" x="4248150" y="4084638"/>
          <p14:tracePt t="16533" x="4248150" y="4100513"/>
          <p14:tracePt t="16548" x="4262438" y="4100513"/>
          <p14:tracePt t="16554" x="4278313" y="4114800"/>
          <p14:tracePt t="16570" x="4292600" y="4114800"/>
          <p14:tracePt t="16584" x="4306888" y="4114800"/>
          <p14:tracePt t="16604" x="4322763" y="4114800"/>
          <p14:tracePt t="16627" x="4337050" y="4114800"/>
          <p14:tracePt t="16632" x="4352925" y="4100513"/>
          <p14:tracePt t="16640" x="4367213" y="4084638"/>
          <p14:tracePt t="16648" x="4411663" y="4084638"/>
          <p14:tracePt t="16655" x="4425950" y="4084638"/>
          <p14:tracePt t="16661" x="4456113" y="4070350"/>
          <p14:tracePt t="16675" x="4486275" y="4070350"/>
          <p14:tracePt t="16682" x="4516438" y="4070350"/>
          <p14:tracePt t="16691" x="4530725" y="4070350"/>
          <p14:tracePt t="16705" x="4560888" y="4070350"/>
          <p14:tracePt t="16711" x="4591050" y="4070350"/>
          <p14:tracePt t="16720" x="4605338" y="4070350"/>
          <p14:tracePt t="16725" x="4649788" y="4070350"/>
          <p14:tracePt t="16732" x="4679950" y="4070350"/>
          <p14:tracePt t="16739" x="4710113" y="4070350"/>
          <p14:tracePt t="16754" x="4768850" y="4070350"/>
          <p14:tracePt t="16761" x="4799013" y="4070350"/>
          <p14:tracePt t="16770" x="4814888" y="4070350"/>
          <p14:tracePt t="16779" x="4829175" y="4070350"/>
          <p14:tracePt t="16783" x="4843463" y="4054475"/>
          <p14:tracePt t="16797" x="4859338" y="4054475"/>
          <p14:tracePt t="16804" x="4859338" y="4040188"/>
          <p14:tracePt t="16816" x="4859338" y="4025900"/>
          <p14:tracePt t="16822" x="4859338" y="4010025"/>
          <p14:tracePt t="16830" x="4859338" y="3995738"/>
          <p14:tracePt t="16839" x="4859338" y="3965575"/>
          <p14:tracePt t="16854" x="4859338" y="3951288"/>
          <p14:tracePt t="16898" x="4859338" y="3935413"/>
          <p14:tracePt t="16912" x="4843463" y="3921125"/>
          <p14:tracePt t="16927" x="4829175" y="3921125"/>
          <p14:tracePt t="16941" x="4814888" y="3921125"/>
          <p14:tracePt t="16954" x="4799013" y="3906838"/>
          <p14:tracePt t="16962" x="4784725" y="3890963"/>
          <p14:tracePt t="16979" x="4784725" y="3876675"/>
          <p14:tracePt t="16988" x="4768850" y="3876675"/>
          <p14:tracePt t="16991" x="4754563" y="3860800"/>
          <p14:tracePt t="17004" x="4724400" y="3832225"/>
          <p14:tracePt t="17014" x="4710113" y="3802063"/>
          <p14:tracePt t="17019" x="4679950" y="3741738"/>
          <p14:tracePt t="17034" x="4649788" y="3711575"/>
          <p14:tracePt t="17048" x="4621213" y="3697288"/>
          <p14:tracePt t="17062" x="4605338" y="3697288"/>
          <p14:tracePt t="17084" x="4591050" y="3697288"/>
          <p14:tracePt t="17091" x="4575175" y="3697288"/>
          <p14:tracePt t="17112" x="4560888" y="3697288"/>
          <p14:tracePt t="17121" x="4546600" y="3697288"/>
          <p14:tracePt t="17141" x="4530725" y="3711575"/>
          <p14:tracePt t="17156" x="4530725" y="3727450"/>
          <p14:tracePt t="17171" x="4516438" y="3741738"/>
          <p14:tracePt t="17191" x="4516438" y="3757613"/>
          <p14:tracePt t="17204" x="4516438" y="3771900"/>
          <p14:tracePt t="17212" x="4516438" y="3786188"/>
          <p14:tracePt t="17256" x="4516438" y="3802063"/>
          <p14:tracePt t="17301" x="4516438" y="3816350"/>
          <p14:tracePt t="17330" x="4516438" y="3832225"/>
          <p14:tracePt t="17391" x="4516438" y="3860800"/>
          <p14:tracePt t="17446" x="4516438" y="3876675"/>
          <p14:tracePt t="17455" x="4516438" y="3890963"/>
          <p14:tracePt t="17484" x="4516438" y="3906838"/>
          <p14:tracePt t="17492" x="4516438" y="3921125"/>
          <p14:tracePt t="17534" x="4530725" y="3921125"/>
          <p14:tracePt t="17545" x="4530725" y="3935413"/>
          <p14:tracePt t="17551" x="4530725" y="3951288"/>
          <p14:tracePt t="17563" x="4546600" y="3965575"/>
          <p14:tracePt t="17577" x="4560888" y="3965575"/>
          <p14:tracePt t="17587" x="4560888" y="3979863"/>
          <p14:tracePt t="17592" x="4560888" y="3995738"/>
          <p14:tracePt t="17619" x="4560888" y="4010025"/>
          <p14:tracePt t="17660" x="4575175" y="4010025"/>
          <p14:tracePt t="17676" x="4591050" y="4010025"/>
          <p14:tracePt t="17731" x="4605338" y="4010025"/>
          <p14:tracePt t="17785" x="4635500" y="4010025"/>
          <p14:tracePt t="17800" x="4649788" y="4025900"/>
          <p14:tracePt t="17815" x="4679950" y="4025900"/>
          <p14:tracePt t="17820" x="4694238" y="4054475"/>
          <p14:tracePt t="17834" x="4740275" y="4070350"/>
          <p14:tracePt t="17849" x="4754563" y="4070350"/>
          <p14:tracePt t="17861" x="4768850" y="4070350"/>
          <p14:tracePt t="17877" x="4799013" y="4070350"/>
          <p14:tracePt t="17899" x="4829175" y="4070350"/>
          <p14:tracePt t="17909" x="4859338" y="4070350"/>
          <p14:tracePt t="17914" x="4889500" y="4070350"/>
          <p14:tracePt t="17925" x="4933950" y="4070350"/>
          <p14:tracePt t="17929" x="4978400" y="4070350"/>
          <p14:tracePt t="17938" x="5022850" y="4070350"/>
          <p14:tracePt t="17954" x="5037138" y="4070350"/>
          <p14:tracePt t="17992" x="5067300" y="4070350"/>
          <p14:tracePt t="18007" x="5067300" y="4025900"/>
          <p14:tracePt t="18021" x="5067300" y="4010025"/>
          <p14:tracePt t="18030" x="5067300" y="3995738"/>
          <p14:tracePt t="18046" x="5067300" y="3979863"/>
          <p14:tracePt t="18064" x="5067300" y="3965575"/>
          <p14:tracePt t="18079" x="5067300" y="3951288"/>
          <p14:tracePt t="18092" x="5053013" y="3935413"/>
          <p14:tracePt t="18104" x="5053013" y="3921125"/>
          <p14:tracePt t="18121" x="5037138" y="3921125"/>
          <p14:tracePt t="18140" x="5022850" y="3921125"/>
          <p14:tracePt t="18159" x="5022850" y="3906838"/>
          <p14:tracePt t="18174" x="5008563" y="3906838"/>
          <p14:tracePt t="18179" x="5008563" y="3890963"/>
          <p14:tracePt t="18193" x="4992688" y="3890963"/>
          <p14:tracePt t="18204" x="4962525" y="3876675"/>
          <p14:tracePt t="18209" x="4933950" y="3860800"/>
          <p14:tracePt t="18214" x="4918075" y="3846513"/>
          <p14:tracePt t="18224" x="4903788" y="3832225"/>
          <p14:tracePt t="18233" x="4889500" y="3816350"/>
          <p14:tracePt t="18260" x="4873625" y="3816350"/>
          <p14:tracePt t="18299" x="4859338" y="3816350"/>
          <p14:tracePt t="18393" x="4859338" y="3802063"/>
          <p14:tracePt t="18403" x="4889500" y="3786188"/>
          <p14:tracePt t="18409" x="4903788" y="3786188"/>
          <p14:tracePt t="18417" x="4933950" y="3786188"/>
          <p14:tracePt t="23202" x="4962525" y="3860800"/>
          <p14:tracePt t="23210" x="4978400" y="3979863"/>
          <p14:tracePt t="23220" x="4978400" y="4010025"/>
          <p14:tracePt t="23226" x="4992688" y="4100513"/>
          <p14:tracePt t="23239" x="5008563" y="4219575"/>
          <p14:tracePt t="23250" x="5008563" y="4264025"/>
          <p14:tracePt t="23260" x="5008563" y="4322763"/>
          <p14:tracePt t="23274" x="5008563" y="4352925"/>
          <p14:tracePt t="23288" x="5008563" y="4368800"/>
          <p14:tracePt t="23297" x="5008563" y="4383088"/>
          <p14:tracePt t="23353" x="5008563" y="4397375"/>
          <p14:tracePt t="23381" x="5008563" y="4413250"/>
          <p14:tracePt t="23388" x="5008563" y="4427538"/>
          <p14:tracePt t="23396" x="5008563" y="4443413"/>
          <p14:tracePt t="23409" x="5008563" y="4457700"/>
          <p14:tracePt t="23436" x="5022850" y="4457700"/>
          <p14:tracePt t="23452" x="5037138" y="4457700"/>
          <p14:tracePt t="23481" x="5053013" y="4457700"/>
          <p14:tracePt t="23489" x="5053013" y="4471988"/>
          <p14:tracePt t="23499" x="5053013" y="4487863"/>
          <p14:tracePt t="23507" x="5067300" y="4487863"/>
          <p14:tracePt t="23513" x="5067300" y="4502150"/>
          <p14:tracePt t="23519" x="5067300" y="4518025"/>
          <p14:tracePt t="23529" x="5067300" y="4532313"/>
          <p14:tracePt t="23538" x="5067300" y="4546600"/>
          <p14:tracePt t="23547" x="5067300" y="4562475"/>
          <p14:tracePt t="23560" x="5067300" y="4576763"/>
          <p14:tracePt t="23569" x="5067300" y="4592638"/>
          <p14:tracePt t="23591" x="5067300" y="4606925"/>
          <p14:tracePt t="23598" x="5067300" y="4621213"/>
          <p14:tracePt t="23611" x="5067300" y="4637088"/>
          <p14:tracePt t="23648" x="5083175" y="4637088"/>
          <p14:tracePt t="23783" x="5097463" y="4637088"/>
          <p14:tracePt t="23812" x="5111750" y="4637088"/>
          <p14:tracePt t="23861" x="5127625" y="4621213"/>
          <p14:tracePt t="23890" x="5141913" y="4621213"/>
          <p14:tracePt t="23927" x="5157788" y="4621213"/>
          <p14:tracePt t="24520" x="5157788" y="4606925"/>
          <p14:tracePt t="24607" x="5141913" y="4606925"/>
          <p14:tracePt t="24634" x="5172075" y="4621213"/>
          <p14:tracePt t="24649" x="5276850" y="4711700"/>
          <p14:tracePt t="24664" x="5426075" y="4800600"/>
          <p14:tracePt t="24670" x="5499100" y="4875213"/>
          <p14:tracePt t="24682" x="5589588" y="4964113"/>
          <p14:tracePt t="24690" x="5694363" y="5038725"/>
          <p14:tracePt t="24703" x="5842000" y="5157788"/>
          <p14:tracePt t="24709" x="5962650" y="5203825"/>
          <p14:tracePt t="24723" x="6170613" y="5307013"/>
          <p14:tracePt t="24731" x="6289675" y="5351463"/>
          <p14:tracePt t="24744" x="6483350" y="5426075"/>
          <p14:tracePt t="24751" x="6572250" y="5441950"/>
          <p14:tracePt t="24755" x="6692900" y="5500688"/>
          <p14:tracePt t="24767" x="6796088" y="5516563"/>
          <p14:tracePt t="24771" x="6840538" y="5530850"/>
          <p14:tracePt t="24777" x="6870700" y="5546725"/>
          <p14:tracePt t="24794" x="6945313" y="5575300"/>
          <p14:tracePt t="24800" x="6975475" y="5591175"/>
          <p14:tracePt t="24815" x="6989763" y="5591175"/>
          <p14:tracePt t="24820" x="7019925" y="5591175"/>
          <p14:tracePt t="24836" x="7050088" y="5605463"/>
          <p14:tracePt t="24858" x="7064375" y="5605463"/>
          <p14:tracePt t="24879" x="7080250" y="5605463"/>
          <p14:tracePt t="25192" x="7080250" y="5591175"/>
          <p14:tracePt t="25214" x="7080250" y="5575300"/>
          <p14:tracePt t="25224" x="7064375" y="5575300"/>
          <p14:tracePt t="25249" x="7050088" y="5561013"/>
          <p14:tracePt t="25260" x="7050088" y="5546725"/>
          <p14:tracePt t="25271" x="7034213" y="5546725"/>
          <p14:tracePt t="25281" x="7034213" y="5530850"/>
          <p14:tracePt t="25293" x="7034213" y="5516563"/>
          <p14:tracePt t="25311" x="7019925" y="5516563"/>
          <p14:tracePt t="25317" x="7005638" y="5516563"/>
          <p14:tracePt t="25328" x="7005638" y="5500688"/>
          <p14:tracePt t="25350" x="7005638" y="5486400"/>
          <p14:tracePt t="25387" x="6989763" y="5486400"/>
          <p14:tracePt t="25403" x="6989763" y="5472113"/>
          <p14:tracePt t="25419" x="6975475" y="5472113"/>
          <p14:tracePt t="25436" x="6975475" y="5456238"/>
          <p14:tracePt t="25523" x="6961188" y="5441950"/>
          <p14:tracePt t="26060" x="7034213" y="5441950"/>
          <p14:tracePt t="26067" x="7124700" y="5441950"/>
          <p14:tracePt t="26073" x="7229475" y="5441950"/>
          <p14:tracePt t="26084" x="7302500" y="5441950"/>
          <p14:tracePt t="26091" x="7392988" y="5441950"/>
          <p14:tracePt t="26094" x="7451725" y="5441950"/>
          <p14:tracePt t="26102" x="7526338" y="5441950"/>
          <p14:tracePt t="26108" x="7600950" y="5441950"/>
          <p14:tracePt t="26117" x="7720013" y="5441950"/>
          <p14:tracePt t="26128" x="7824788" y="5441950"/>
          <p14:tracePt t="26135" x="7959725" y="5441950"/>
          <p14:tracePt t="26141" x="8078788" y="5441950"/>
          <p14:tracePt t="26144" x="8228013" y="5441950"/>
          <p14:tracePt t="26151" x="8286750" y="5441950"/>
          <p14:tracePt t="26158" x="8391525" y="5441950"/>
          <p14:tracePt t="26169" x="8496300" y="5441950"/>
          <p14:tracePt t="26172" x="8659813" y="5441950"/>
          <p14:tracePt t="26187" x="8853488" y="5441950"/>
          <p14:tracePt t="26198" x="8972550" y="5441950"/>
          <p14:tracePt t="26201" x="9047163" y="5441950"/>
          <p14:tracePt t="26219" x="9180513" y="5426075"/>
          <p14:tracePt t="26225" x="9271000" y="5426075"/>
          <p14:tracePt t="26238" x="9434513" y="5426075"/>
          <p14:tracePt t="26245" x="9478963" y="5426075"/>
          <p14:tracePt t="26254" x="9569450" y="5411788"/>
          <p14:tracePt t="26258" x="9644063" y="5411788"/>
          <p14:tracePt t="26273" x="9747250" y="5411788"/>
          <p14:tracePt t="26280" x="9777413" y="5411788"/>
          <p14:tracePt t="26288" x="9837738" y="5411788"/>
          <p14:tracePt t="26296" x="9866313" y="5411788"/>
          <p14:tracePt t="26303" x="9896475" y="5411788"/>
          <p14:tracePt t="26313" x="9926638" y="5411788"/>
          <p14:tracePt t="26320" x="9956800" y="5411788"/>
          <p14:tracePt t="26324" x="9985375" y="5426075"/>
          <p14:tracePt t="26334" x="10015538" y="5426075"/>
          <p14:tracePt t="26342" x="10075863" y="5426075"/>
          <p14:tracePt t="26346" x="10106025" y="5426075"/>
          <p14:tracePt t="26352" x="10134600" y="5426075"/>
          <p14:tracePt t="26359" x="10194925" y="5426075"/>
          <p14:tracePt t="26369" x="10209213" y="5426075"/>
          <p14:tracePt t="26380" x="10344150" y="5426075"/>
          <p14:tracePt t="26391" x="10374313" y="5411788"/>
          <p14:tracePt t="26394" x="10418763" y="5411788"/>
          <p14:tracePt t="26411" x="10493375" y="5411788"/>
          <p14:tracePt t="26421" x="10567988" y="5411788"/>
          <p14:tracePt t="26426" x="10596563" y="5397500"/>
          <p14:tracePt t="26439" x="10687050" y="5381625"/>
          <p14:tracePt t="26444" x="10731500" y="5367338"/>
          <p14:tracePt t="26452" x="10775950" y="5367338"/>
          <p14:tracePt t="26461" x="10820400" y="5367338"/>
          <p14:tracePt t="26474" x="10895013" y="5322888"/>
          <p14:tracePt t="26488" x="10969625" y="5292725"/>
          <p14:tracePt t="26498" x="10985500" y="5292725"/>
          <p14:tracePt t="26507" x="10999788" y="5278438"/>
          <p14:tracePt t="26513" x="11044238" y="5278438"/>
          <p14:tracePt t="26517" x="11058525" y="5262563"/>
          <p14:tracePt t="26529" x="11074400" y="5262563"/>
          <p14:tracePt t="26545" x="11088688" y="5262563"/>
          <p14:tracePt t="26616" x="11074400" y="5262563"/>
          <p14:tracePt t="26630" x="11058525" y="5262563"/>
          <p14:tracePt t="26641" x="11014075" y="5262563"/>
          <p14:tracePt t="26650" x="10969625" y="5278438"/>
          <p14:tracePt t="26661" x="10850563" y="5322888"/>
          <p14:tracePt t="26670" x="10820400" y="5337175"/>
          <p14:tracePt t="26673" x="10731500" y="5351463"/>
          <p14:tracePt t="26683" x="10701338" y="5367338"/>
          <p14:tracePt t="26693" x="10687050" y="5381625"/>
          <p14:tracePt t="26696" x="10642600" y="5397500"/>
          <p14:tracePt t="26706" x="10612438" y="5411788"/>
          <p14:tracePt t="26711" x="10596563" y="5411788"/>
          <p14:tracePt t="26718" x="10582275" y="5426075"/>
          <p14:tracePt t="26726" x="10552113" y="5426075"/>
          <p14:tracePt t="26738" x="10507663" y="5441950"/>
          <p14:tracePt t="26753" x="10448925" y="5456238"/>
          <p14:tracePt t="26759" x="10402888" y="5472113"/>
          <p14:tracePt t="26769" x="10328275" y="5472113"/>
          <p14:tracePt t="26773" x="10225088" y="5472113"/>
          <p14:tracePt t="26788" x="10001250" y="5500688"/>
          <p14:tracePt t="26796" x="9912350" y="5500688"/>
          <p14:tracePt t="26803" x="9852025" y="5500688"/>
          <p14:tracePt t="26813" x="9732963" y="5500688"/>
          <p14:tracePt t="26823" x="9448800" y="5500688"/>
          <p14:tracePt t="26833" x="9329738" y="5500688"/>
          <p14:tracePt t="26846" x="9017000" y="5500688"/>
          <p14:tracePt t="26863" x="8867775" y="5516563"/>
          <p14:tracePt t="26868" x="8778875" y="5516563"/>
          <p14:tracePt t="26882" x="8718550" y="5516563"/>
          <p14:tracePt t="26888" x="8643938" y="5516563"/>
          <p14:tracePt t="26897" x="8599488" y="5516563"/>
          <p14:tracePt t="26904" x="8555038" y="5516563"/>
          <p14:tracePt t="26911" x="8510588" y="5516563"/>
          <p14:tracePt t="26922" x="8450263" y="5500688"/>
          <p14:tracePt t="26924" x="8361363" y="5500688"/>
          <p14:tracePt t="26940" x="8167688" y="5486400"/>
          <p14:tracePt t="26946" x="8062913" y="5486400"/>
          <p14:tracePt t="26960" x="7705725" y="5441950"/>
          <p14:tracePt t="26968" x="7526338" y="5441950"/>
          <p14:tracePt t="26974" x="7423150" y="5411788"/>
          <p14:tracePt t="26984" x="7332663" y="5397500"/>
          <p14:tracePt t="26988" x="7288213" y="5397500"/>
          <p14:tracePt t="26998" x="7243763" y="5381625"/>
          <p14:tracePt t="27007" x="7169150" y="5367338"/>
          <p14:tracePt t="27018" x="7080250" y="5351463"/>
          <p14:tracePt t="27024" x="7019925" y="5351463"/>
          <p14:tracePt t="27034" x="6961188" y="5351463"/>
          <p14:tracePt t="27039" x="6900863" y="5351463"/>
          <p14:tracePt t="27051" x="6840538" y="5351463"/>
          <p14:tracePt t="27054" x="6781800" y="5351463"/>
          <p14:tracePt t="27069" x="6692900" y="5351463"/>
          <p14:tracePt t="27074" x="6677025" y="5351463"/>
          <p14:tracePt t="27084" x="6632575" y="5351463"/>
          <p14:tracePt t="27093" x="6602413" y="5351463"/>
          <p14:tracePt t="27098" x="6572250" y="5351463"/>
          <p14:tracePt t="27103" x="6557963" y="5351463"/>
          <p14:tracePt t="27111" x="6543675" y="5351463"/>
          <p14:tracePt t="27118" x="6513513" y="5351463"/>
          <p14:tracePt t="27141" x="6424613" y="5351463"/>
          <p14:tracePt t="27148" x="6394450" y="5351463"/>
          <p14:tracePt t="27157" x="6364288" y="5367338"/>
          <p14:tracePt t="27160" x="6334125" y="5367338"/>
          <p14:tracePt t="27169" x="6303963" y="5367338"/>
          <p14:tracePt t="27174" x="6289675" y="5367338"/>
          <p14:tracePt t="27192" x="6229350" y="5381625"/>
          <p14:tracePt t="27198" x="6215063" y="5381625"/>
          <p14:tracePt t="27212" x="6170613" y="5381625"/>
          <p14:tracePt t="27226" x="6156325" y="5381625"/>
          <p14:tracePt t="27236" x="6140450" y="5381625"/>
          <p14:tracePt t="27253" x="6110288" y="5381625"/>
          <p14:tracePt t="27312" x="6126163" y="5381625"/>
          <p14:tracePt t="27320" x="6156325" y="5381625"/>
          <p14:tracePt t="27326" x="6200775" y="5381625"/>
          <p14:tracePt t="27332" x="6229350" y="5381625"/>
          <p14:tracePt t="27341" x="6245225" y="5381625"/>
          <p14:tracePt t="27347" x="6275388" y="5381625"/>
          <p14:tracePt t="27355" x="6289675" y="5381625"/>
          <p14:tracePt t="27360" x="6303963" y="5381625"/>
          <p14:tracePt t="27374" x="6350000" y="5381625"/>
          <p14:tracePt t="27389" x="6408738" y="5381625"/>
          <p14:tracePt t="27397" x="6438900" y="5381625"/>
          <p14:tracePt t="27405" x="6469063" y="5367338"/>
          <p14:tracePt t="27410" x="6497638" y="5367338"/>
          <p14:tracePt t="27419" x="6543675" y="5351463"/>
          <p14:tracePt t="27424" x="6557963" y="5351463"/>
          <p14:tracePt t="27436" x="6572250" y="5351463"/>
          <p14:tracePt t="27440" x="6588125" y="5351463"/>
          <p14:tracePt t="27449" x="6618288" y="5337175"/>
          <p14:tracePt t="27456" x="6632575" y="5307013"/>
          <p14:tracePt t="27460" x="6646863" y="5307013"/>
          <p14:tracePt t="27475" x="6677025" y="5292725"/>
          <p14:tracePt t="27489" x="6692900" y="5278438"/>
          <p14:tracePt t="27491" x="6721475" y="5278438"/>
          <p14:tracePt t="27504" x="6737350" y="5278438"/>
          <p14:tracePt t="27510" x="6751638" y="5278438"/>
          <p14:tracePt t="27520" x="6765925" y="5262563"/>
          <p14:tracePt t="27525" x="6796088" y="5262563"/>
          <p14:tracePt t="27536" x="6826250" y="5248275"/>
          <p14:tracePt t="27540" x="6856413" y="5232400"/>
          <p14:tracePt t="27551" x="6886575" y="5218113"/>
          <p14:tracePt t="27558" x="6945313" y="5218113"/>
          <p14:tracePt t="27569" x="7094538" y="5173663"/>
          <p14:tracePt t="27576" x="7154863" y="5173663"/>
          <p14:tracePt t="27584" x="7213600" y="5173663"/>
          <p14:tracePt t="27591" x="7258050" y="5157788"/>
          <p14:tracePt t="27605" x="7423150" y="5143500"/>
          <p14:tracePt t="27611" x="7586663" y="5129213"/>
          <p14:tracePt t="27618" x="7645400" y="5129213"/>
          <p14:tracePt t="27631" x="7854950" y="5129213"/>
          <p14:tracePt t="27640" x="7988300" y="5113338"/>
          <p14:tracePt t="27651" x="8062913" y="5113338"/>
          <p14:tracePt t="27658" x="8137525" y="5129213"/>
          <p14:tracePt t="27660" x="8256588" y="5129213"/>
          <p14:tracePt t="27673" x="8316913" y="5129213"/>
          <p14:tracePt t="27676" x="8435975" y="5143500"/>
          <p14:tracePt t="27684" x="8524875" y="5157788"/>
          <p14:tracePt t="27694" x="8599488" y="5157788"/>
          <p14:tracePt t="27705" x="8748713" y="5173663"/>
          <p14:tracePt t="27711" x="8823325" y="5203825"/>
          <p14:tracePt t="27721" x="8867775" y="5203825"/>
          <p14:tracePt t="27726" x="8972550" y="5218113"/>
          <p14:tracePt t="27734" x="9136063" y="5232400"/>
          <p14:tracePt t="27740" x="9196388" y="5232400"/>
          <p14:tracePt t="27754" x="9434513" y="5262563"/>
          <p14:tracePt t="27761" x="9509125" y="5278438"/>
          <p14:tracePt t="27770" x="9598025" y="5292725"/>
          <p14:tracePt t="27782" x="9688513" y="5322888"/>
          <p14:tracePt t="27790" x="9763125" y="5322888"/>
          <p14:tracePt t="27802" x="9807575" y="5322888"/>
          <p14:tracePt t="27813" x="9940925" y="5322888"/>
          <p14:tracePt t="27820" x="9985375" y="5322888"/>
          <p14:tracePt t="27828" x="10031413" y="5337175"/>
          <p14:tracePt t="27834" x="10059988" y="5337175"/>
          <p14:tracePt t="27842" x="10120313" y="5337175"/>
          <p14:tracePt t="27851" x="10150475" y="5337175"/>
          <p14:tracePt t="27863" x="10180638" y="5337175"/>
          <p14:tracePt t="27870" x="10225088" y="5337175"/>
          <p14:tracePt t="27883" x="10283825" y="5337175"/>
          <p14:tracePt t="27891" x="10313988" y="5337175"/>
          <p14:tracePt t="27902" x="10328275" y="5337175"/>
          <p14:tracePt t="27912" x="10388600" y="5337175"/>
          <p14:tracePt t="27920" x="10402888" y="5337175"/>
          <p14:tracePt t="27926" x="10448925" y="5337175"/>
          <p14:tracePt t="27934" x="10463213" y="5337175"/>
          <p14:tracePt t="27941" x="10507663" y="5337175"/>
          <p14:tracePt t="27955" x="10537825" y="5337175"/>
          <p14:tracePt t="27962" x="10567988" y="5337175"/>
          <p14:tracePt t="27970" x="10582275" y="5337175"/>
          <p14:tracePt t="27982" x="10582275" y="5322888"/>
          <p14:tracePt t="28006" x="10596563" y="5322888"/>
          <p14:tracePt t="28083" x="10582275" y="5322888"/>
          <p14:tracePt t="28091" x="10567988" y="5322888"/>
          <p14:tracePt t="28101" x="10552113" y="5322888"/>
          <p14:tracePt t="28109" x="10537825" y="5322888"/>
          <p14:tracePt t="28127" x="10477500" y="5322888"/>
          <p14:tracePt t="28142" x="10402888" y="5337175"/>
          <p14:tracePt t="28156" x="10313988" y="5367338"/>
          <p14:tracePt t="28164" x="10299700" y="5381625"/>
          <p14:tracePt t="28171" x="10253663" y="5397500"/>
          <p14:tracePt t="28179" x="10225088" y="5397500"/>
          <p14:tracePt t="28187" x="10180638" y="5411788"/>
          <p14:tracePt t="28195" x="10150475" y="5411788"/>
          <p14:tracePt t="28202" x="10120313" y="5411788"/>
          <p14:tracePt t="28213" x="10106025" y="5411788"/>
          <p14:tracePt t="28220" x="10075863" y="5411788"/>
          <p14:tracePt t="28231" x="10059988" y="5411788"/>
          <p14:tracePt t="28234" x="10059988" y="5426075"/>
          <p14:tracePt t="28241" x="10045700" y="5426075"/>
          <p14:tracePt t="28254" x="10015538" y="5441950"/>
          <p14:tracePt t="28262" x="9985375" y="5441950"/>
          <p14:tracePt t="28271" x="9971088" y="5441950"/>
          <p14:tracePt t="28282" x="9926638" y="5456238"/>
          <p14:tracePt t="28294" x="9912350" y="5456238"/>
          <p14:tracePt t="28298" x="9896475" y="5456238"/>
          <p14:tracePt t="28313" x="9837738" y="5472113"/>
          <p14:tracePt t="28332" x="9807575" y="5472113"/>
          <p14:tracePt t="28334" x="9747250" y="5472113"/>
          <p14:tracePt t="28345" x="9598025" y="5472113"/>
          <p14:tracePt t="28350" x="9345613" y="5472113"/>
          <p14:tracePt t="28362" x="8942388" y="5441950"/>
          <p14:tracePt t="28381" x="8629650" y="5426075"/>
          <p14:tracePt t="28387" x="8540750" y="5411788"/>
          <p14:tracePt t="28393" x="8421688" y="5411788"/>
          <p14:tracePt t="28409" x="8256588" y="5411788"/>
          <p14:tracePt t="28421" x="8181975" y="5411788"/>
          <p14:tracePt t="28427" x="8137525" y="5411788"/>
          <p14:tracePt t="28434" x="8093075" y="5411788"/>
          <p14:tracePt t="28444" x="8018463" y="5397500"/>
          <p14:tracePt t="28451" x="7974013" y="5397500"/>
          <p14:tracePt t="28458" x="7885113" y="5397500"/>
          <p14:tracePt t="28466" x="7705725" y="5381625"/>
          <p14:tracePt t="28472" x="7526338" y="5351463"/>
          <p14:tracePt t="28477" x="7407275" y="5351463"/>
          <p14:tracePt t="28492" x="7213600" y="5278438"/>
          <p14:tracePt t="28507" x="7138988" y="5278438"/>
          <p14:tracePt t="28513" x="7108825" y="5278438"/>
          <p14:tracePt t="28521" x="7080250" y="5262563"/>
          <p14:tracePt t="28531" x="7064375" y="5262563"/>
          <p14:tracePt t="28538" x="7034213" y="5262563"/>
          <p14:tracePt t="28548" x="6989763" y="5248275"/>
          <p14:tracePt t="28559" x="6961188" y="5248275"/>
          <p14:tracePt t="28565" x="6931025" y="5248275"/>
          <p14:tracePt t="28570" x="6915150" y="5248275"/>
          <p14:tracePt t="28578" x="6886575" y="5248275"/>
          <p14:tracePt t="28593" x="6856413" y="5248275"/>
          <p14:tracePt t="28600" x="6840538" y="5248275"/>
          <p14:tracePt t="28612" x="6796088" y="5248275"/>
          <p14:tracePt t="28629" x="6765925" y="5248275"/>
          <p14:tracePt t="28692" x="6751638" y="5248275"/>
          <p14:tracePt t="28848" x="6765925" y="5248275"/>
          <p14:tracePt t="28878" x="6781800" y="5248275"/>
          <p14:tracePt t="28892" x="6781800" y="5232400"/>
          <p14:tracePt t="28906" x="6796088" y="5232400"/>
          <p14:tracePt t="28927" x="6811963" y="5232400"/>
          <p14:tracePt t="29178" x="6826250" y="5232400"/>
          <p14:tracePt t="29271" x="6826250" y="5248275"/>
          <p14:tracePt t="29289" x="6840538" y="5248275"/>
          <p14:tracePt t="29359" x="6840538" y="5262563"/>
          <p14:tracePt t="29399" x="6856413" y="5262563"/>
          <p14:tracePt t="29479" x="6856413" y="5278438"/>
          <p14:tracePt t="29532" x="6856413" y="5292725"/>
          <p14:tracePt t="29544" x="6870700" y="5292725"/>
          <p14:tracePt t="29565" x="6870700" y="5307013"/>
          <p14:tracePt t="29615" x="6886575" y="5307013"/>
          <p14:tracePt t="29659" x="6915150" y="5322888"/>
          <p14:tracePt t="29671" x="6915150" y="5337175"/>
          <p14:tracePt t="29679" x="6931025" y="5337175"/>
          <p14:tracePt t="29687" x="6945313" y="5337175"/>
          <p14:tracePt t="29708" x="6945313" y="5351463"/>
          <p14:tracePt t="29723" x="6961188" y="5351463"/>
          <p14:tracePt t="29738" x="6975475" y="5367338"/>
          <p14:tracePt t="31374" x="6975475" y="5351463"/>
          <p14:tracePt t="32348" x="6975475" y="5337175"/>
          <p14:tracePt t="32686" x="6975475" y="5322888"/>
          <p14:tracePt t="32699" x="6961188" y="5322888"/>
          <p14:tracePt t="32715" x="6961188" y="5307013"/>
          <p14:tracePt t="32763" x="6961188" y="5292725"/>
          <p14:tracePt t="32829" x="6961188" y="5278438"/>
          <p14:tracePt t="32912" x="6961188" y="5262563"/>
          <p14:tracePt t="32952" x="6961188" y="5248275"/>
          <p14:tracePt t="32959" x="6961188" y="5232400"/>
          <p14:tracePt t="33443" x="6975475" y="5232400"/>
          <p14:tracePt t="33457" x="6975475" y="5218113"/>
          <p14:tracePt t="33482" x="6989763" y="5203825"/>
          <p14:tracePt t="33500" x="7005638" y="5187950"/>
          <p14:tracePt t="33517" x="7005638" y="5173663"/>
          <p14:tracePt t="33521" x="7019925" y="5173663"/>
          <p14:tracePt t="33537" x="7034213" y="5157788"/>
          <p14:tracePt t="33554" x="7154863" y="5038725"/>
          <p14:tracePt t="33573" x="7766050" y="4502150"/>
          <p14:tracePt t="33584" x="7780338" y="4487863"/>
          <p14:tracePt t="33592" x="7810500" y="4457700"/>
          <p14:tracePt t="33602" x="7854950" y="4413250"/>
          <p14:tracePt t="33608" x="7869238" y="4383088"/>
          <p14:tracePt t="33623" x="7899400" y="4352925"/>
          <p14:tracePt t="33652" x="7913688" y="4338638"/>
          <p14:tracePt t="33672" x="7913688" y="4322763"/>
          <p14:tracePt t="33689" x="7929563" y="4322763"/>
          <p14:tracePt t="33698" x="7959725" y="4308475"/>
          <p14:tracePt t="33701" x="7959725" y="4278313"/>
          <p14:tracePt t="33708" x="8034338" y="4189413"/>
          <p14:tracePt t="33719" x="8228013" y="3965575"/>
          <p14:tracePt t="33723" x="8316913" y="3860800"/>
          <p14:tracePt t="33737" x="8375650" y="3741738"/>
          <p14:tracePt t="33751" x="8421688" y="3636963"/>
          <p14:tracePt t="33758" x="8480425" y="3578225"/>
          <p14:tracePt t="33769" x="8510588" y="3533775"/>
          <p14:tracePt t="33773" x="8524875" y="3503613"/>
          <p14:tracePt t="33787" x="8540750" y="3489325"/>
          <p14:tracePt t="33801" x="8555038" y="3459163"/>
          <p14:tracePt t="33827" x="8555038" y="3443288"/>
          <p14:tracePt t="33830" x="8555038" y="3429000"/>
          <p14:tracePt t="33844" x="8555038" y="3414713"/>
          <p14:tracePt t="33851" x="8555038" y="3384550"/>
          <p14:tracePt t="33859" x="8555038" y="3294063"/>
          <p14:tracePt t="33867" x="8524875" y="3086100"/>
          <p14:tracePt t="33878" x="8510588" y="2997200"/>
          <p14:tracePt t="33890" x="8480425" y="2817813"/>
          <p14:tracePt t="33894" x="8466138" y="2743200"/>
          <p14:tracePt t="33904" x="8450263" y="2682875"/>
          <p14:tracePt t="33910" x="8405813" y="2608263"/>
          <p14:tracePt t="33919" x="8375650" y="2535238"/>
          <p14:tracePt t="33923" x="8361363" y="2489200"/>
          <p14:tracePt t="33936" x="8347075" y="2444750"/>
          <p14:tracePt t="33941" x="8331200" y="2400300"/>
          <p14:tracePt t="33943" x="8302625" y="2370138"/>
          <p14:tracePt t="33951" x="8272463" y="2339975"/>
          <p14:tracePt t="33958" x="8242300" y="2325688"/>
          <p14:tracePt t="33969" x="8212138" y="2281238"/>
          <p14:tracePt t="33976" x="8212138" y="2265363"/>
          <p14:tracePt t="33988" x="8153400" y="2206625"/>
          <p14:tracePt t="34001" x="8107363" y="2132013"/>
          <p14:tracePt t="34014" x="8078788" y="2101850"/>
          <p14:tracePt t="34022" x="8062913" y="2087563"/>
          <p14:tracePt t="34033" x="8048625" y="2043113"/>
          <p14:tracePt t="34038" x="8034338" y="2012950"/>
          <p14:tracePt t="34044" x="8018463" y="1997075"/>
          <p14:tracePt t="34051" x="8018463" y="1968500"/>
          <p14:tracePt t="34068" x="7988300" y="1893888"/>
          <p14:tracePt t="34072" x="7988300" y="1863725"/>
          <p14:tracePt t="34087" x="7959725" y="1789113"/>
          <p14:tracePt t="34097" x="7959725" y="1744663"/>
          <p14:tracePt t="34116" x="7959725" y="1670050"/>
          <p14:tracePt t="34130" x="7959725" y="1639888"/>
          <p14:tracePt t="34141" x="7929563" y="1639888"/>
          <p14:tracePt t="34155" x="7929563" y="1625600"/>
          <p14:tracePt t="34172" x="7929563" y="1609725"/>
          <p14:tracePt t="34183" x="7929563" y="1595438"/>
          <p14:tracePt t="34252" x="7943850" y="1579563"/>
          <p14:tracePt t="34267" x="7959725" y="1579563"/>
          <p14:tracePt t="34281" x="7974013" y="1579563"/>
          <p14:tracePt t="34288" x="7988300" y="1579563"/>
          <p14:tracePt t="34312" x="8018463" y="1595438"/>
          <p14:tracePt t="34319" x="8034338" y="1609725"/>
          <p14:tracePt t="34328" x="8062913" y="1639888"/>
          <p14:tracePt t="34340" x="8107363" y="1654175"/>
          <p14:tracePt t="34660" x="8004175" y="1758950"/>
          <p14:tracePt t="34674" x="7766050" y="1908175"/>
          <p14:tracePt t="34690" x="7691438" y="1982788"/>
          <p14:tracePt t="34703" x="7616825" y="1997075"/>
          <p14:tracePt t="34709" x="7586663" y="2012950"/>
          <p14:tracePt t="34720" x="7570788" y="2012950"/>
          <p14:tracePt t="34733" x="7556500" y="2012950"/>
          <p14:tracePt t="34739" x="7542213" y="2012950"/>
          <p14:tracePt t="34754" x="7512050" y="2012950"/>
          <p14:tracePt t="34759" x="7481888" y="2027238"/>
          <p14:tracePt t="34768" x="7392988" y="2057400"/>
          <p14:tracePt t="34782" x="7318375" y="2087563"/>
          <p14:tracePt t="34797" x="7273925" y="2101850"/>
          <p14:tracePt t="34814" x="7258050" y="2101850"/>
          <p14:tracePt t="34819" x="7243763" y="2101850"/>
          <p14:tracePt t="34831" x="7229475" y="2101850"/>
          <p14:tracePt t="34846" x="7213600" y="2101850"/>
          <p14:tracePt t="34860" x="7183438" y="2101850"/>
          <p14:tracePt t="34868" x="7169150" y="2101850"/>
          <p14:tracePt t="34877" x="7154863" y="2101850"/>
          <p14:tracePt t="34902" x="7124700" y="2101850"/>
          <p14:tracePt t="34910" x="7124700" y="2087563"/>
          <p14:tracePt t="34921" x="7108825" y="2087563"/>
          <p14:tracePt t="34924" x="7094538" y="2087563"/>
          <p14:tracePt t="34933" x="7080250" y="2087563"/>
          <p14:tracePt t="34943" x="7080250" y="2071688"/>
          <p14:tracePt t="34953" x="7050088" y="2071688"/>
          <p14:tracePt t="34969" x="7034213" y="2071688"/>
          <p14:tracePt t="34974" x="7019925" y="2071688"/>
          <p14:tracePt t="34984" x="6975475" y="2071688"/>
          <p14:tracePt t="34988" x="6961188" y="2057400"/>
          <p14:tracePt t="35003" x="6900863" y="2057400"/>
          <p14:tracePt t="35014" x="6856413" y="2043113"/>
          <p14:tracePt t="35021" x="6826250" y="2043113"/>
          <p14:tracePt t="35025" x="6811963" y="2043113"/>
          <p14:tracePt t="35039" x="6737350" y="2043113"/>
          <p14:tracePt t="35046" x="6692900" y="2043113"/>
          <p14:tracePt t="35054" x="6662738" y="2043113"/>
          <p14:tracePt t="35069" x="6618288" y="2043113"/>
          <p14:tracePt t="35074" x="6602413" y="2043113"/>
          <p14:tracePt t="35089" x="6588125" y="2043113"/>
          <p14:tracePt t="35099" x="6572250" y="2043113"/>
          <p14:tracePt t="35148" x="6572250" y="2027238"/>
          <p14:tracePt t="35176" x="6572250" y="2012950"/>
          <p14:tracePt t="35204" x="6572250" y="1997075"/>
          <p14:tracePt t="35212" x="6572250" y="1982788"/>
          <p14:tracePt t="35219" x="6588125" y="1982788"/>
          <p14:tracePt t="35239" x="6618288" y="1982788"/>
          <p14:tracePt t="35253" x="6646863" y="1982788"/>
          <p14:tracePt t="35268" x="6662738" y="1982788"/>
          <p14:tracePt t="35282" x="6677025" y="1982788"/>
          <p14:tracePt t="35294" x="6692900" y="1982788"/>
          <p14:tracePt t="35308" x="6707188" y="1982788"/>
          <p14:tracePt t="35318" x="6721475" y="1982788"/>
          <p14:tracePt t="35326" x="6737350" y="1982788"/>
          <p14:tracePt t="35338" x="6751638" y="1982788"/>
          <p14:tracePt t="35354" x="6765925" y="1982788"/>
          <p14:tracePt t="35368" x="6781800" y="1997075"/>
          <p14:tracePt t="35378" x="6796088" y="1997075"/>
          <p14:tracePt t="35413" x="6811963" y="2012950"/>
          <p14:tracePt t="35422" x="6826250" y="2012950"/>
          <p14:tracePt t="35442" x="6840538" y="2012950"/>
          <p14:tracePt t="35454" x="6856413" y="2012950"/>
          <p14:tracePt t="35490" x="6870700" y="2012950"/>
          <p14:tracePt t="35504" x="6886575" y="2012950"/>
          <p14:tracePt t="35532" x="6900863" y="2027238"/>
          <p14:tracePt t="35547" x="6915150" y="2027238"/>
          <p14:tracePt t="35563" x="6945313" y="2027238"/>
          <p14:tracePt t="35590" x="6961188" y="2027238"/>
          <p14:tracePt t="35612" x="6975475" y="2027238"/>
          <p14:tracePt t="35626" x="6989763" y="2027238"/>
          <p14:tracePt t="35654" x="7005638" y="2027238"/>
          <p14:tracePt t="35663" x="7019925" y="2027238"/>
          <p14:tracePt t="35677" x="7034213" y="2027238"/>
          <p14:tracePt t="35694" x="7050088" y="2027238"/>
          <p14:tracePt t="35715" x="7064375" y="2027238"/>
          <p14:tracePt t="35719" x="7080250" y="2027238"/>
          <p14:tracePt t="35735" x="7094538" y="2027238"/>
          <p14:tracePt t="35740" x="7108825" y="2027238"/>
          <p14:tracePt t="35754" x="7154863" y="2027238"/>
          <p14:tracePt t="35766" x="7183438" y="2027238"/>
          <p14:tracePt t="35782" x="7243763" y="2027238"/>
          <p14:tracePt t="35784" x="7288213" y="2027238"/>
          <p14:tracePt t="35800" x="7318375" y="2027238"/>
          <p14:tracePt t="35817" x="7362825" y="2027238"/>
          <p14:tracePt t="35819" x="7377113" y="2027238"/>
          <p14:tracePt t="35830" x="7392988" y="2043113"/>
          <p14:tracePt t="35847" x="7407275" y="2043113"/>
          <p14:tracePt t="35862" x="7423150" y="2043113"/>
          <p14:tracePt t="35878" x="7437438" y="2043113"/>
          <p14:tracePt t="35891" x="7467600" y="2043113"/>
          <p14:tracePt t="35905" x="7497763" y="2043113"/>
          <p14:tracePt t="35922" x="7512050" y="2043113"/>
          <p14:tracePt t="35927" x="7526338" y="2043113"/>
          <p14:tracePt t="35941" x="7556500" y="2043113"/>
          <p14:tracePt t="35957" x="7570788" y="2043113"/>
          <p14:tracePt t="35973" x="7586663" y="2043113"/>
          <p14:tracePt t="35990" x="7631113" y="2043113"/>
          <p14:tracePt t="35991" x="7661275" y="2027238"/>
          <p14:tracePt t="36007" x="7691438" y="2027238"/>
          <p14:tracePt t="36020" x="7705725" y="2027238"/>
          <p14:tracePt t="36032" x="7720013" y="2027238"/>
          <p14:tracePt t="36049" x="7735888" y="2027238"/>
          <p14:tracePt t="36055" x="7766050" y="2027238"/>
          <p14:tracePt t="36069" x="7794625" y="2012950"/>
          <p14:tracePt t="36084" x="7810500" y="2012950"/>
          <p14:tracePt t="36093" x="7824788" y="2012950"/>
          <p14:tracePt t="36112" x="7839075" y="2012950"/>
          <p14:tracePt t="36127" x="7854950" y="2012950"/>
          <p14:tracePt t="36131" x="7869238" y="2012950"/>
          <p14:tracePt t="36138" x="7885113" y="2012950"/>
          <p14:tracePt t="36148" x="7899400" y="1997075"/>
          <p14:tracePt t="36160" x="7913688" y="1997075"/>
          <p14:tracePt t="36171" x="7943850" y="1997075"/>
          <p14:tracePt t="36178" x="7974013" y="1982788"/>
          <p14:tracePt t="36204" x="7988300" y="1982788"/>
          <p14:tracePt t="36209" x="8004175" y="1968500"/>
          <p14:tracePt t="36234" x="8018463" y="1968500"/>
          <p14:tracePt t="36241" x="8034338" y="1968500"/>
          <p14:tracePt t="36255" x="8062913" y="1968500"/>
          <p14:tracePt t="36281" x="8078788" y="1968500"/>
          <p14:tracePt t="36288" x="8093075" y="1968500"/>
          <p14:tracePt t="36342" x="8107363" y="1968500"/>
          <p14:tracePt t="36502" x="8093075" y="1968500"/>
          <p14:tracePt t="36514" x="8078788" y="1968500"/>
          <p14:tracePt t="36529" x="8048625" y="1968500"/>
          <p14:tracePt t="39154" x="8018463" y="1982788"/>
          <p14:tracePt t="39163" x="7988300" y="1982788"/>
          <p14:tracePt t="39177" x="7824788" y="2012950"/>
          <p14:tracePt t="39191" x="7675563" y="2057400"/>
          <p14:tracePt t="39205" x="7437438" y="2132013"/>
          <p14:tracePt t="39215" x="7362825" y="2162175"/>
          <p14:tracePt t="39222" x="7243763" y="2192338"/>
          <p14:tracePt t="39228" x="7108825" y="2236788"/>
          <p14:tracePt t="39239" x="6662738" y="2370138"/>
          <p14:tracePt t="39255" x="6289675" y="2549525"/>
          <p14:tracePt t="39268" x="5976938" y="2713038"/>
          <p14:tracePt t="39279" x="5888038" y="2773363"/>
          <p14:tracePt t="39287" x="5767388" y="2803525"/>
          <p14:tracePt t="39294" x="5619750" y="2847975"/>
          <p14:tracePt t="39303" x="5499100" y="2892425"/>
          <p14:tracePt t="39319" x="5395913" y="2936875"/>
          <p14:tracePt t="39335" x="5216525" y="3011488"/>
          <p14:tracePt t="39340" x="5111750" y="3041650"/>
          <p14:tracePt t="39351" x="5008563" y="3086100"/>
          <p14:tracePt t="39359" x="4933950" y="3116263"/>
          <p14:tracePt t="39370" x="4768850" y="3175000"/>
          <p14:tracePt t="39389" x="4649788" y="3221038"/>
          <p14:tracePt t="39405" x="4575175" y="3235325"/>
          <p14:tracePt t="39422" x="4546600" y="3265488"/>
          <p14:tracePt t="39447" x="4471988" y="3294063"/>
          <p14:tracePt t="39452" x="4441825" y="3324225"/>
          <p14:tracePt t="39469" x="4337050" y="3398838"/>
          <p14:tracePt t="39488" x="4292600" y="3443288"/>
          <p14:tracePt t="39498" x="4248150" y="3473450"/>
          <p14:tracePt t="39513" x="4217988" y="3489325"/>
          <p14:tracePt t="39530" x="4203700" y="3489325"/>
          <p14:tracePt t="39608" x="4203700" y="3517900"/>
          <p14:tracePt t="40064" x="4203700" y="3533775"/>
          <p14:tracePt t="40663" x="4217988" y="3533775"/>
          <p14:tracePt t="40678" x="4232275" y="3533775"/>
          <p14:tracePt t="40707" x="4248150" y="3533775"/>
          <p14:tracePt t="40721" x="4262438" y="3533775"/>
          <p14:tracePt t="40737" x="4278313" y="3533775"/>
          <p14:tracePt t="40749" x="4292600" y="3503613"/>
          <p14:tracePt t="40844" x="4292600" y="3489325"/>
          <p14:tracePt t="41458" x="4322763" y="3489325"/>
          <p14:tracePt t="41473" x="4322763" y="3473450"/>
          <p14:tracePt t="41488" x="4322763" y="3459163"/>
          <p14:tracePt t="41502" x="4337050" y="3459163"/>
          <p14:tracePt t="41514" x="4352925" y="3429000"/>
          <p14:tracePt t="41516" x="4352925" y="3414713"/>
          <p14:tracePt t="41531" x="4546600" y="3190875"/>
          <p14:tracePt t="41540" x="4575175" y="3146425"/>
          <p14:tracePt t="41552" x="4635500" y="3071813"/>
          <p14:tracePt t="41568" x="4649788" y="3025775"/>
          <p14:tracePt t="41573" x="4694238" y="2997200"/>
          <p14:tracePt t="41583" x="4754563" y="2936875"/>
          <p14:tracePt t="41589" x="4814888" y="2847975"/>
          <p14:tracePt t="41601" x="4918075" y="2668588"/>
          <p14:tracePt t="41617" x="4962525" y="2579688"/>
          <p14:tracePt t="41626" x="4978400" y="2549525"/>
          <p14:tracePt t="41633" x="5008563" y="2489200"/>
          <p14:tracePt t="41642" x="5053013" y="2460625"/>
          <p14:tracePt t="41652" x="5083175" y="2386013"/>
          <p14:tracePt t="41673" x="5172075" y="2236788"/>
          <p14:tracePt t="41693" x="5216525" y="2132013"/>
          <p14:tracePt t="41697" x="5230813" y="2071688"/>
          <p14:tracePt t="41712" x="5305425" y="1893888"/>
          <p14:tracePt t="41720" x="5321300" y="1803400"/>
          <p14:tracePt t="41723" x="5335588" y="1758950"/>
          <p14:tracePt t="41739" x="5365750" y="1670050"/>
          <p14:tracePt t="41755" x="5380038" y="1565275"/>
          <p14:tracePt t="41771" x="5395913" y="1416050"/>
          <p14:tracePt t="41774" x="5410200" y="1371600"/>
          <p14:tracePt t="41783" x="5410200" y="1327150"/>
          <p14:tracePt t="41794" x="5410200" y="1282700"/>
          <p14:tracePt t="41812" x="5426075" y="1266825"/>
          <p14:tracePt t="41820" x="5454650" y="1236663"/>
          <p14:tracePt t="41830" x="5648325" y="1133475"/>
          <p14:tracePt t="42195" x="5559425" y="909638"/>
          <p14:tracePt t="42211" x="5410200" y="655638"/>
          <p14:tracePt t="42218" x="5365750" y="3286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Equipment for 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769454"/>
            <a:ext cx="2454518" cy="461665"/>
          </a:xfrm>
          <a:prstGeom prst="rect">
            <a:avLst/>
          </a:prstGeom>
          <a:noFill/>
        </p:spPr>
        <p:txBody>
          <a:bodyPr wrap="none" rtlCol="0">
            <a:spAutoFit/>
          </a:bodyPr>
          <a:lstStyle/>
          <a:p>
            <a:r>
              <a:rPr lang="en-US" sz="2400" baseline="30000" dirty="0"/>
              <a:t>3</a:t>
            </a:r>
            <a:r>
              <a:rPr lang="en-US" sz="2400" dirty="0"/>
              <a:t>He Holding Fields</a:t>
            </a:r>
          </a:p>
        </p:txBody>
      </p:sp>
      <p:sp>
        <p:nvSpPr>
          <p:cNvPr id="10" name="TextBox 9">
            <a:extLst>
              <a:ext uri="{FF2B5EF4-FFF2-40B4-BE49-F238E27FC236}">
                <a16:creationId xmlns:a16="http://schemas.microsoft.com/office/drawing/2014/main" id="{54748B57-9A6D-4073-83A6-D66403102914}"/>
              </a:ext>
            </a:extLst>
          </p:cNvPr>
          <p:cNvSpPr txBox="1"/>
          <p:nvPr/>
        </p:nvSpPr>
        <p:spPr>
          <a:xfrm>
            <a:off x="240323" y="1231119"/>
            <a:ext cx="2246064" cy="369332"/>
          </a:xfrm>
          <a:prstGeom prst="rect">
            <a:avLst/>
          </a:prstGeom>
          <a:noFill/>
        </p:spPr>
        <p:txBody>
          <a:bodyPr wrap="none" rtlCol="0">
            <a:spAutoFit/>
          </a:bodyPr>
          <a:lstStyle/>
          <a:p>
            <a:r>
              <a:rPr lang="en-US" dirty="0"/>
              <a:t>Solution: Merritt Coils</a:t>
            </a:r>
          </a:p>
        </p:txBody>
      </p:sp>
      <p:pic>
        <p:nvPicPr>
          <p:cNvPr id="7" name="Picture 6">
            <a:extLst>
              <a:ext uri="{FF2B5EF4-FFF2-40B4-BE49-F238E27FC236}">
                <a16:creationId xmlns:a16="http://schemas.microsoft.com/office/drawing/2014/main" id="{F9F9EA1E-4F5C-47E3-BC74-2573819CD677}"/>
              </a:ext>
            </a:extLst>
          </p:cNvPr>
          <p:cNvPicPr>
            <a:picLocks noChangeAspect="1"/>
          </p:cNvPicPr>
          <p:nvPr/>
        </p:nvPicPr>
        <p:blipFill>
          <a:blip r:embed="rId4"/>
          <a:stretch>
            <a:fillRect/>
          </a:stretch>
        </p:blipFill>
        <p:spPr>
          <a:xfrm>
            <a:off x="805303" y="1567435"/>
            <a:ext cx="3779076" cy="3530625"/>
          </a:xfrm>
          <a:prstGeom prst="rect">
            <a:avLst/>
          </a:prstGeom>
        </p:spPr>
      </p:pic>
      <p:sp>
        <p:nvSpPr>
          <p:cNvPr id="8" name="TextBox 7">
            <a:extLst>
              <a:ext uri="{FF2B5EF4-FFF2-40B4-BE49-F238E27FC236}">
                <a16:creationId xmlns:a16="http://schemas.microsoft.com/office/drawing/2014/main" id="{746908EA-E025-4ABE-B2FF-07084615CE66}"/>
              </a:ext>
            </a:extLst>
          </p:cNvPr>
          <p:cNvSpPr txBox="1"/>
          <p:nvPr/>
        </p:nvSpPr>
        <p:spPr>
          <a:xfrm>
            <a:off x="805302" y="5116386"/>
            <a:ext cx="4601967" cy="1477328"/>
          </a:xfrm>
          <a:prstGeom prst="rect">
            <a:avLst/>
          </a:prstGeom>
          <a:noFill/>
        </p:spPr>
        <p:txBody>
          <a:bodyPr wrap="square" rtlCol="0">
            <a:spAutoFit/>
          </a:bodyPr>
          <a:lstStyle/>
          <a:p>
            <a:r>
              <a:rPr lang="en-US" sz="1800" kern="1200" dirty="0">
                <a:solidFill>
                  <a:schemeClr val="tx1"/>
                </a:solidFill>
                <a:latin typeface="+mn-lt"/>
                <a:ea typeface="+mn-ea"/>
                <a:cs typeface="+mn-cs"/>
              </a:rPr>
              <a:t>Upstream Merritt Coil</a:t>
            </a:r>
          </a:p>
          <a:p>
            <a:r>
              <a:rPr lang="en-US" sz="1800" kern="1200" baseline="30000" dirty="0">
                <a:solidFill>
                  <a:schemeClr val="tx1"/>
                </a:solidFill>
                <a:latin typeface="+mn-lt"/>
                <a:ea typeface="+mn-ea"/>
                <a:cs typeface="+mn-cs"/>
              </a:rPr>
              <a:t>3</a:t>
            </a:r>
            <a:r>
              <a:rPr lang="en-US" sz="1800" kern="1200" dirty="0">
                <a:solidFill>
                  <a:schemeClr val="tx1"/>
                </a:solidFill>
                <a:latin typeface="+mn-lt"/>
                <a:ea typeface="+mn-ea"/>
                <a:cs typeface="+mn-cs"/>
              </a:rPr>
              <a:t>He Cell Scotty</a:t>
            </a:r>
          </a:p>
          <a:p>
            <a:r>
              <a:rPr lang="en-US" sz="1800" kern="1200" dirty="0">
                <a:solidFill>
                  <a:schemeClr val="tx1"/>
                </a:solidFill>
                <a:latin typeface="+mn-lt"/>
                <a:ea typeface="+mn-ea"/>
                <a:cs typeface="+mn-cs"/>
              </a:rPr>
              <a:t>Measured life</a:t>
            </a:r>
            <a:r>
              <a:rPr lang="en-US" dirty="0"/>
              <a:t>time on Beamline: </a:t>
            </a:r>
            <a:r>
              <a:rPr lang="en-US" sz="1800" kern="1200" dirty="0">
                <a:solidFill>
                  <a:schemeClr val="tx1"/>
                </a:solidFill>
                <a:latin typeface="+mn-lt"/>
                <a:ea typeface="+mn-ea"/>
                <a:cs typeface="+mn-cs"/>
              </a:rPr>
              <a:t>44.3 +- 7.7 </a:t>
            </a:r>
            <a:r>
              <a:rPr lang="en-US" sz="1800" kern="1200" dirty="0" err="1">
                <a:solidFill>
                  <a:schemeClr val="tx1"/>
                </a:solidFill>
                <a:latin typeface="+mn-lt"/>
                <a:ea typeface="+mn-ea"/>
                <a:cs typeface="+mn-cs"/>
              </a:rPr>
              <a:t>hrs</a:t>
            </a:r>
            <a:endParaRPr lang="en-US" sz="1800" kern="1200" dirty="0">
              <a:solidFill>
                <a:schemeClr val="tx1"/>
              </a:solidFill>
              <a:latin typeface="+mn-lt"/>
              <a:ea typeface="+mn-ea"/>
              <a:cs typeface="+mn-cs"/>
            </a:endParaRPr>
          </a:p>
          <a:p>
            <a:r>
              <a:rPr lang="en-US" dirty="0"/>
              <a:t>This cell is smaller and further away from the spectrometer. we get an OK lifetime</a:t>
            </a:r>
            <a:endParaRPr lang="en-US" sz="1800" kern="1200" dirty="0">
              <a:solidFill>
                <a:schemeClr val="tx1"/>
              </a:solidFill>
              <a:latin typeface="+mn-lt"/>
              <a:ea typeface="+mn-ea"/>
              <a:cs typeface="+mn-cs"/>
            </a:endParaRPr>
          </a:p>
        </p:txBody>
      </p:sp>
      <p:pic>
        <p:nvPicPr>
          <p:cNvPr id="12" name="Picture 11">
            <a:extLst>
              <a:ext uri="{FF2B5EF4-FFF2-40B4-BE49-F238E27FC236}">
                <a16:creationId xmlns:a16="http://schemas.microsoft.com/office/drawing/2014/main" id="{99161A1B-F9AB-4C1A-965F-00A8DC3C0E80}"/>
              </a:ext>
            </a:extLst>
          </p:cNvPr>
          <p:cNvPicPr>
            <a:picLocks noChangeAspect="1"/>
          </p:cNvPicPr>
          <p:nvPr/>
        </p:nvPicPr>
        <p:blipFill>
          <a:blip r:embed="rId5"/>
          <a:stretch>
            <a:fillRect/>
          </a:stretch>
        </p:blipFill>
        <p:spPr>
          <a:xfrm>
            <a:off x="5498123" y="1600451"/>
            <a:ext cx="3552932" cy="3497609"/>
          </a:xfrm>
          <a:prstGeom prst="rect">
            <a:avLst/>
          </a:prstGeom>
        </p:spPr>
      </p:pic>
      <p:sp>
        <p:nvSpPr>
          <p:cNvPr id="16" name="TextBox 15">
            <a:extLst>
              <a:ext uri="{FF2B5EF4-FFF2-40B4-BE49-F238E27FC236}">
                <a16:creationId xmlns:a16="http://schemas.microsoft.com/office/drawing/2014/main" id="{E62DEE3C-5CB3-4491-9137-3D3A648FD71B}"/>
              </a:ext>
            </a:extLst>
          </p:cNvPr>
          <p:cNvSpPr txBox="1"/>
          <p:nvPr/>
        </p:nvSpPr>
        <p:spPr>
          <a:xfrm>
            <a:off x="5498123" y="5098060"/>
            <a:ext cx="6693877" cy="1754326"/>
          </a:xfrm>
          <a:prstGeom prst="rect">
            <a:avLst/>
          </a:prstGeom>
          <a:noFill/>
        </p:spPr>
        <p:txBody>
          <a:bodyPr wrap="square" rtlCol="0">
            <a:spAutoFit/>
          </a:bodyPr>
          <a:lstStyle/>
          <a:p>
            <a:r>
              <a:rPr lang="en-US" sz="1800" kern="1200" dirty="0">
                <a:solidFill>
                  <a:schemeClr val="tx1"/>
                </a:solidFill>
                <a:latin typeface="+mn-lt"/>
                <a:ea typeface="+mn-ea"/>
                <a:cs typeface="+mn-cs"/>
              </a:rPr>
              <a:t>Downstream Merritt Coil</a:t>
            </a:r>
          </a:p>
          <a:p>
            <a:r>
              <a:rPr lang="en-US" sz="1800" kern="1200" baseline="30000" dirty="0">
                <a:solidFill>
                  <a:schemeClr val="tx1"/>
                </a:solidFill>
                <a:latin typeface="+mn-lt"/>
                <a:ea typeface="+mn-ea"/>
                <a:cs typeface="+mn-cs"/>
              </a:rPr>
              <a:t>3</a:t>
            </a:r>
            <a:r>
              <a:rPr lang="en-US" sz="1800" kern="1200" dirty="0">
                <a:solidFill>
                  <a:schemeClr val="tx1"/>
                </a:solidFill>
                <a:latin typeface="+mn-lt"/>
                <a:ea typeface="+mn-ea"/>
                <a:cs typeface="+mn-cs"/>
              </a:rPr>
              <a:t>He Cell </a:t>
            </a:r>
            <a:r>
              <a:rPr lang="en-US" dirty="0"/>
              <a:t>Hedy Lamar</a:t>
            </a:r>
            <a:endParaRPr lang="en-US" sz="1800" kern="1200" dirty="0">
              <a:solidFill>
                <a:schemeClr val="tx1"/>
              </a:solidFill>
              <a:latin typeface="+mn-lt"/>
              <a:ea typeface="+mn-ea"/>
              <a:cs typeface="+mn-cs"/>
            </a:endParaRPr>
          </a:p>
          <a:p>
            <a:r>
              <a:rPr lang="en-US" sz="1800" kern="1200" dirty="0">
                <a:solidFill>
                  <a:schemeClr val="tx1"/>
                </a:solidFill>
                <a:latin typeface="+mn-lt"/>
                <a:ea typeface="+mn-ea"/>
                <a:cs typeface="+mn-cs"/>
              </a:rPr>
              <a:t>Measured life</a:t>
            </a:r>
            <a:r>
              <a:rPr lang="en-US" dirty="0"/>
              <a:t>time on </a:t>
            </a:r>
            <a:r>
              <a:rPr lang="en-US" dirty="0" err="1"/>
              <a:t>Beamline:In</a:t>
            </a:r>
            <a:r>
              <a:rPr lang="en-US" dirty="0"/>
              <a:t> Progress (Requires further tuning)</a:t>
            </a:r>
          </a:p>
          <a:p>
            <a:r>
              <a:rPr lang="en-US" dirty="0"/>
              <a:t>Lifetime in Lab: 49+- 10.4 h </a:t>
            </a:r>
          </a:p>
          <a:p>
            <a:r>
              <a:rPr lang="en-US" dirty="0"/>
              <a:t>This cell is larger and closer to spectrometer the spectrometer, which makes the lifetime shorter.</a:t>
            </a:r>
            <a:endParaRPr lang="en-US" sz="1800" kern="1200" dirty="0">
              <a:solidFill>
                <a:schemeClr val="tx1"/>
              </a:solidFill>
              <a:latin typeface="+mn-lt"/>
              <a:ea typeface="+mn-ea"/>
              <a:cs typeface="+mn-cs"/>
            </a:endParaRPr>
          </a:p>
        </p:txBody>
      </p:sp>
      <p:sp>
        <p:nvSpPr>
          <p:cNvPr id="15" name="TextBox 14">
            <a:extLst>
              <a:ext uri="{FF2B5EF4-FFF2-40B4-BE49-F238E27FC236}">
                <a16:creationId xmlns:a16="http://schemas.microsoft.com/office/drawing/2014/main" id="{DD4D85DA-1B5B-4840-819D-8F43124147B9}"/>
              </a:ext>
            </a:extLst>
          </p:cNvPr>
          <p:cNvSpPr txBox="1"/>
          <p:nvPr/>
        </p:nvSpPr>
        <p:spPr>
          <a:xfrm>
            <a:off x="7684766" y="1068363"/>
            <a:ext cx="3937040" cy="369332"/>
          </a:xfrm>
          <a:prstGeom prst="rect">
            <a:avLst/>
          </a:prstGeom>
          <a:noFill/>
        </p:spPr>
        <p:txBody>
          <a:bodyPr wrap="none" rtlCol="0">
            <a:spAutoFit/>
          </a:bodyPr>
          <a:lstStyle/>
          <a:p>
            <a:r>
              <a:rPr lang="en-US" dirty="0"/>
              <a:t>Compensation for Spectrometer (green)</a:t>
            </a:r>
          </a:p>
        </p:txBody>
      </p:sp>
      <p:sp>
        <p:nvSpPr>
          <p:cNvPr id="17" name="TextBox 16">
            <a:extLst>
              <a:ext uri="{FF2B5EF4-FFF2-40B4-BE49-F238E27FC236}">
                <a16:creationId xmlns:a16="http://schemas.microsoft.com/office/drawing/2014/main" id="{A8E70822-C05F-4FB1-B658-AEB3830A6114}"/>
              </a:ext>
            </a:extLst>
          </p:cNvPr>
          <p:cNvSpPr txBox="1"/>
          <p:nvPr/>
        </p:nvSpPr>
        <p:spPr>
          <a:xfrm>
            <a:off x="9254790" y="2554149"/>
            <a:ext cx="1844842" cy="646331"/>
          </a:xfrm>
          <a:prstGeom prst="rect">
            <a:avLst/>
          </a:prstGeom>
          <a:noFill/>
        </p:spPr>
        <p:txBody>
          <a:bodyPr wrap="square" rtlCol="0">
            <a:spAutoFit/>
          </a:bodyPr>
          <a:lstStyle/>
          <a:p>
            <a:r>
              <a:rPr lang="en-US" dirty="0"/>
              <a:t>AFP Sweep Coils (brown) </a:t>
            </a:r>
          </a:p>
        </p:txBody>
      </p:sp>
      <p:cxnSp>
        <p:nvCxnSpPr>
          <p:cNvPr id="19" name="Connector: Curved 18">
            <a:extLst>
              <a:ext uri="{FF2B5EF4-FFF2-40B4-BE49-F238E27FC236}">
                <a16:creationId xmlns:a16="http://schemas.microsoft.com/office/drawing/2014/main" id="{DD67B0B2-D656-4E7D-AEB1-5864D8AD3D62}"/>
              </a:ext>
            </a:extLst>
          </p:cNvPr>
          <p:cNvCxnSpPr>
            <a:cxnSpLocks/>
            <a:stCxn id="15" idx="1"/>
          </p:cNvCxnSpPr>
          <p:nvPr/>
        </p:nvCxnSpPr>
        <p:spPr>
          <a:xfrm rot="10800000" flipV="1">
            <a:off x="6096000" y="1253029"/>
            <a:ext cx="1588766" cy="1737850"/>
          </a:xfrm>
          <a:prstGeom prst="curvedConnector2">
            <a:avLst/>
          </a:prstGeom>
          <a:ln w="57150">
            <a:solidFill>
              <a:srgbClr val="21E74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F483308F-311A-42D3-A6B5-1C71FB8B4A0E}"/>
              </a:ext>
            </a:extLst>
          </p:cNvPr>
          <p:cNvCxnSpPr>
            <a:cxnSpLocks/>
            <a:stCxn id="17" idx="2"/>
          </p:cNvCxnSpPr>
          <p:nvPr/>
        </p:nvCxnSpPr>
        <p:spPr>
          <a:xfrm rot="5400000" flipH="1">
            <a:off x="8978342" y="2001611"/>
            <a:ext cx="562422" cy="1835316"/>
          </a:xfrm>
          <a:prstGeom prst="curvedConnector4">
            <a:avLst>
              <a:gd name="adj1" fmla="val -40646"/>
              <a:gd name="adj2" fmla="val 132819"/>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2D9C01D7-1FC8-4623-AC4F-88E535B2F5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9" name="Slide Number Placeholder 8">
            <a:extLst>
              <a:ext uri="{FF2B5EF4-FFF2-40B4-BE49-F238E27FC236}">
                <a16:creationId xmlns:a16="http://schemas.microsoft.com/office/drawing/2014/main" id="{76D4E427-491A-4A4F-8AC3-6F5FA9441E7C}"/>
              </a:ext>
            </a:extLst>
          </p:cNvPr>
          <p:cNvSpPr>
            <a:spLocks noGrp="1"/>
          </p:cNvSpPr>
          <p:nvPr>
            <p:ph type="sldNum" sz="quarter" idx="12"/>
          </p:nvPr>
        </p:nvSpPr>
        <p:spPr/>
        <p:txBody>
          <a:bodyPr/>
          <a:lstStyle/>
          <a:p>
            <a:fld id="{107DB751-B9D0-4F01-A588-F51A582940E8}" type="slidenum">
              <a:rPr lang="en-US" smtClean="0"/>
              <a:t>15</a:t>
            </a:fld>
            <a:endParaRPr lang="en-US"/>
          </a:p>
        </p:txBody>
      </p:sp>
    </p:spTree>
    <p:extLst>
      <p:ext uri="{BB962C8B-B14F-4D97-AF65-F5344CB8AC3E}">
        <p14:creationId xmlns:p14="http://schemas.microsoft.com/office/powerpoint/2010/main" val="4169627729"/>
      </p:ext>
    </p:extLst>
  </p:cSld>
  <p:clrMapOvr>
    <a:masterClrMapping/>
  </p:clrMapOvr>
  <mc:AlternateContent xmlns:mc="http://schemas.openxmlformats.org/markup-compatibility/2006">
    <mc:Choice xmlns:p14="http://schemas.microsoft.com/office/powerpoint/2010/main" Requires="p14">
      <p:transition spd="slow" p14:dur="2000" advTm="79329"/>
    </mc:Choice>
    <mc:Fallback>
      <p:transition spd="slow" advTm="7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59" x="685800" y="149225"/>
          <p14:tracePt t="368" x="596900" y="254000"/>
          <p14:tracePt t="381" x="417513" y="536575"/>
          <p14:tracePt t="388" x="342900" y="655638"/>
          <p14:tracePt t="398" x="312738" y="760413"/>
          <p14:tracePt t="404" x="298450" y="849313"/>
          <p14:tracePt t="409" x="298450" y="879475"/>
          <p14:tracePt t="414" x="282575" y="909638"/>
          <p14:tracePt t="427" x="282575" y="968375"/>
          <p14:tracePt t="436" x="282575" y="998538"/>
          <p14:tracePt t="447" x="282575" y="1014413"/>
          <p14:tracePt t="452" x="298450" y="1073150"/>
          <p14:tracePt t="459" x="312738" y="1073150"/>
          <p14:tracePt t="466" x="312738" y="1103313"/>
          <p14:tracePt t="475" x="342900" y="1117600"/>
          <p14:tracePt t="483" x="357188" y="1147763"/>
          <p14:tracePt t="495" x="357188" y="1177925"/>
          <p14:tracePt t="508" x="357188" y="1192213"/>
          <p14:tracePt t="534" x="373063" y="1192213"/>
          <p14:tracePt t="932" x="357188" y="1192213"/>
          <p14:tracePt t="942" x="342900" y="1192213"/>
          <p14:tracePt t="961" x="328613" y="1177925"/>
          <p14:tracePt t="995" x="312738" y="1177925"/>
          <p14:tracePt t="1010" x="298450" y="1177925"/>
          <p14:tracePt t="1032" x="282575" y="1177925"/>
          <p14:tracePt t="1038" x="268288" y="1177925"/>
          <p14:tracePt t="1050" x="254000" y="1177925"/>
          <p14:tracePt t="1052" x="238125" y="1177925"/>
          <p14:tracePt t="1066" x="207963" y="1192213"/>
          <p14:tracePt t="1074" x="193675" y="1208088"/>
          <p14:tracePt t="1083" x="179388" y="1222375"/>
          <p14:tracePt t="1088" x="133350" y="1236663"/>
          <p14:tracePt t="1098" x="119063" y="1252538"/>
          <p14:tracePt t="1104" x="74613" y="1296988"/>
          <p14:tracePt t="1510" x="193675" y="4770438"/>
          <p14:tracePt t="1521" x="268288" y="4919663"/>
          <p14:tracePt t="1524" x="312738" y="4994275"/>
          <p14:tracePt t="1535" x="431800" y="5038725"/>
          <p14:tracePt t="1538" x="522288" y="5038725"/>
          <p14:tracePt t="1551" x="611188" y="5038725"/>
          <p14:tracePt t="1555" x="685800" y="5038725"/>
          <p14:tracePt t="1567" x="774700" y="5038725"/>
          <p14:tracePt t="1916" x="1028700" y="5099050"/>
          <p14:tracePt t="1927" x="1401763" y="5187950"/>
          <p14:tracePt t="1932" x="1520825" y="5248275"/>
          <p14:tracePt t="1943" x="1654175" y="5248275"/>
          <p14:tracePt t="1948" x="1817688" y="5307013"/>
          <p14:tracePt t="1959" x="2011363" y="5322888"/>
          <p14:tracePt t="1964" x="2132013" y="5337175"/>
          <p14:tracePt t="1973" x="2295525" y="5397500"/>
          <p14:tracePt t="1975" x="2414588" y="5411788"/>
          <p14:tracePt t="1984" x="2503488" y="5411788"/>
          <p14:tracePt t="1997" x="2862263" y="5411788"/>
          <p14:tracePt t="2007" x="2921000" y="5411788"/>
          <p14:tracePt t="2015" x="3130550" y="5411788"/>
          <p14:tracePt t="2022" x="3159125" y="5411788"/>
          <p14:tracePt t="2025" x="3249613" y="5381625"/>
          <p14:tracePt t="2033" x="3308350" y="5351463"/>
          <p14:tracePt t="2041" x="3352800" y="5337175"/>
          <p14:tracePt t="2051" x="3398838" y="5322888"/>
          <p14:tracePt t="2056" x="3457575" y="5278438"/>
          <p14:tracePt t="2065" x="3502025" y="5218113"/>
          <p14:tracePt t="2071" x="3576638" y="5157788"/>
          <p14:tracePt t="2075" x="3651250" y="5068888"/>
          <p14:tracePt t="2082" x="3725863" y="4994275"/>
          <p14:tracePt t="2091" x="3844925" y="4860925"/>
          <p14:tracePt t="2101" x="3935413" y="4695825"/>
          <p14:tracePt t="2106" x="4098925" y="4427538"/>
          <p14:tracePt t="2116" x="4157663" y="4114800"/>
          <p14:tracePt t="2122" x="4187825" y="3906838"/>
          <p14:tracePt t="2133" x="4292600" y="3683000"/>
          <p14:tracePt t="2146" x="4306888" y="3533775"/>
          <p14:tracePt t="2152" x="4352925" y="3368675"/>
          <p14:tracePt t="2161" x="4367213" y="3055938"/>
          <p14:tracePt t="2169" x="4367213" y="2981325"/>
          <p14:tracePt t="2179" x="4367213" y="2892425"/>
          <p14:tracePt t="2184" x="4367213" y="2847975"/>
          <p14:tracePt t="2191" x="4337050" y="2728913"/>
          <p14:tracePt t="2197" x="4322763" y="2638425"/>
          <p14:tracePt t="2207" x="4278313" y="2355850"/>
          <p14:tracePt t="2214" x="4248150" y="2295525"/>
          <p14:tracePt t="2219" x="4187825" y="2176463"/>
          <p14:tracePt t="2226" x="4157663" y="2117725"/>
          <p14:tracePt t="2235" x="4129088" y="2071688"/>
          <p14:tracePt t="2248" x="4068763" y="2012950"/>
          <p14:tracePt t="2255" x="4024313" y="1982788"/>
          <p14:tracePt t="2263" x="3919538" y="1893888"/>
          <p14:tracePt t="2271" x="3844925" y="1833563"/>
          <p14:tracePt t="2276" x="3695700" y="1700213"/>
          <p14:tracePt t="2287" x="3621088" y="1625600"/>
          <p14:tracePt t="2292" x="3487738" y="1490663"/>
          <p14:tracePt t="2297" x="3413125" y="1416050"/>
          <p14:tracePt t="2306" x="3324225" y="1371600"/>
          <p14:tracePt t="2312" x="3294063" y="1327150"/>
          <p14:tracePt t="2324" x="3144838" y="1252538"/>
          <p14:tracePt t="2334" x="2890838" y="1236663"/>
          <p14:tracePt t="2341" x="2713038" y="1236663"/>
          <p14:tracePt t="2348" x="2652713" y="1236663"/>
          <p14:tracePt t="2355" x="2533650" y="1236663"/>
          <p14:tracePt t="2366" x="2459038" y="1266825"/>
          <p14:tracePt t="2372" x="2339975" y="1266825"/>
          <p14:tracePt t="2384" x="2146300" y="1282700"/>
          <p14:tracePt t="2397" x="1892300" y="1282700"/>
          <p14:tracePt t="2404" x="1817688" y="1311275"/>
          <p14:tracePt t="2413" x="1758950" y="1311275"/>
          <p14:tracePt t="2419" x="1684338" y="1311275"/>
          <p14:tracePt t="2426" x="1579563" y="1341438"/>
          <p14:tracePt t="2434" x="1460500" y="1385888"/>
          <p14:tracePt t="2441" x="1341438" y="1446213"/>
          <p14:tracePt t="2449" x="1162050" y="1520825"/>
          <p14:tracePt t="2456" x="1012825" y="1609725"/>
          <p14:tracePt t="2465" x="938213" y="1670050"/>
          <p14:tracePt t="2477" x="865188" y="1728788"/>
          <p14:tracePt t="2483" x="669925" y="1849438"/>
          <p14:tracePt t="2495" x="625475" y="1863725"/>
          <p14:tracePt t="2506" x="566738" y="1922463"/>
          <p14:tracePt t="2513" x="506413" y="1938338"/>
          <p14:tracePt t="2521" x="476250" y="1968500"/>
          <p14:tracePt t="2527" x="431800" y="2012950"/>
          <p14:tracePt t="2536" x="312738" y="2117725"/>
          <p14:tracePt t="2542" x="149225" y="2311400"/>
          <p14:tracePt t="2549" x="14288" y="2608263"/>
          <p14:tracePt t="12321" x="119063" y="6351588"/>
          <p14:tracePt t="12327" x="207963" y="6351588"/>
          <p14:tracePt t="12334" x="328613" y="6365875"/>
          <p14:tracePt t="12342" x="492125" y="6365875"/>
          <p14:tracePt t="12346" x="581025" y="6365875"/>
          <p14:tracePt t="12355" x="685800" y="6365875"/>
          <p14:tracePt t="12365" x="790575" y="6380163"/>
          <p14:tracePt t="12369" x="849313" y="6380163"/>
          <p14:tracePt t="12378" x="938213" y="6380163"/>
          <p14:tracePt t="12383" x="1042988" y="6380163"/>
          <p14:tracePt t="12393" x="1147763" y="6380163"/>
          <p14:tracePt t="12398" x="1236663" y="6396038"/>
          <p14:tracePt t="12404" x="1327150" y="6396038"/>
          <p14:tracePt t="12413" x="1430338" y="6396038"/>
          <p14:tracePt t="12418" x="1474788" y="6396038"/>
          <p14:tracePt t="12427" x="1535113" y="6396038"/>
          <p14:tracePt t="12433" x="1595438" y="6396038"/>
          <p14:tracePt t="12443" x="1684338" y="6426200"/>
          <p14:tracePt t="12448" x="1728788" y="6426200"/>
          <p14:tracePt t="12454" x="1833563" y="6440488"/>
          <p14:tracePt t="12462" x="1908175" y="6440488"/>
          <p14:tracePt t="12469" x="1997075" y="6454775"/>
          <p14:tracePt t="12477" x="2071688" y="6470650"/>
          <p14:tracePt t="12483" x="2160588" y="6484938"/>
          <p14:tracePt t="12491" x="2206625" y="6484938"/>
          <p14:tracePt t="12498" x="2265363" y="6484938"/>
          <p14:tracePt t="12504" x="2309813" y="6484938"/>
          <p14:tracePt t="12511" x="2370138" y="6484938"/>
          <p14:tracePt t="12519" x="2414588" y="6484938"/>
          <p14:tracePt t="12528" x="2503488" y="6484938"/>
          <p14:tracePt t="12533" x="2578100" y="6484938"/>
          <p14:tracePt t="12542" x="2638425" y="6484938"/>
          <p14:tracePt t="12547" x="2697163" y="6484938"/>
          <p14:tracePt t="12555" x="2743200" y="6500813"/>
          <p14:tracePt t="12565" x="2816225" y="6500813"/>
          <p14:tracePt t="12568" x="2862263" y="6500813"/>
          <p14:tracePt t="12580" x="2906713" y="6500813"/>
          <p14:tracePt t="12583" x="2936875" y="6500813"/>
          <p14:tracePt t="12591" x="2951163" y="6500813"/>
          <p14:tracePt t="12597" x="2981325" y="6500813"/>
          <p14:tracePt t="12606" x="3011488" y="6500813"/>
          <p14:tracePt t="12613" x="3040063" y="6500813"/>
          <p14:tracePt t="12619" x="3055938" y="6500813"/>
          <p14:tracePt t="12628" x="3114675" y="6484938"/>
          <p14:tracePt t="12633" x="3159125" y="6454775"/>
          <p14:tracePt t="12645" x="3219450" y="6396038"/>
          <p14:tracePt t="12650" x="3249613" y="6380163"/>
          <p14:tracePt t="12654" x="3279775" y="6351588"/>
          <p14:tracePt t="12661" x="3279775" y="6335713"/>
          <p14:tracePt t="12669" x="3294063" y="6321425"/>
          <p14:tracePt t="13025" x="3308350" y="6307138"/>
          <p14:tracePt t="13034" x="3413125" y="6291263"/>
          <p14:tracePt t="13045" x="3443288" y="6291263"/>
          <p14:tracePt t="13053" x="3473450" y="6291263"/>
          <p14:tracePt t="13056" x="3517900" y="6291263"/>
          <p14:tracePt t="13066" x="3548063" y="6291263"/>
          <p14:tracePt t="13077" x="3576638" y="6291263"/>
          <p14:tracePt t="13094" x="3576638" y="6276975"/>
          <p14:tracePt t="13206" x="3592513" y="6261100"/>
          <p14:tracePt t="13224" x="3606800" y="6261100"/>
          <p14:tracePt t="13229" x="3621088" y="6232525"/>
          <p14:tracePt t="13243" x="3636963" y="6202363"/>
          <p14:tracePt t="13253" x="3636963" y="6186488"/>
          <p14:tracePt t="13349" x="3621088" y="6186488"/>
          <p14:tracePt t="13363" x="3606800" y="6186488"/>
          <p14:tracePt t="13371" x="3606800" y="6172200"/>
          <p14:tracePt t="13385" x="3592513" y="6172200"/>
          <p14:tracePt t="13427" x="3576638" y="6172200"/>
          <p14:tracePt t="13521" x="3562350" y="6172200"/>
          <p14:tracePt t="13792" x="3576638" y="6172200"/>
          <p14:tracePt t="13809" x="3592513" y="6172200"/>
          <p14:tracePt t="13822" x="3606800" y="6157913"/>
          <p14:tracePt t="13850" x="3621088" y="6157913"/>
          <p14:tracePt t="13867" x="3636963" y="6157913"/>
          <p14:tracePt t="13886" x="3651250" y="6157913"/>
          <p14:tracePt t="13895" x="3667125" y="6157913"/>
          <p14:tracePt t="13902" x="3681413" y="6157913"/>
          <p14:tracePt t="13914" x="3695700" y="6157913"/>
          <p14:tracePt t="13936" x="3725863" y="6157913"/>
          <p14:tracePt t="13952" x="3756025" y="6157913"/>
          <p14:tracePt t="13962" x="3770313" y="6157913"/>
          <p14:tracePt t="13965" x="3816350" y="6157913"/>
          <p14:tracePt t="13971" x="3830638" y="6157913"/>
          <p14:tracePt t="13979" x="3860800" y="6157913"/>
          <p14:tracePt t="13994" x="3935413" y="6127750"/>
          <p14:tracePt t="14005" x="3963988" y="6127750"/>
          <p14:tracePt t="14008" x="3979863" y="6127750"/>
          <p14:tracePt t="14019" x="4024313" y="6127750"/>
          <p14:tracePt t="14023" x="4038600" y="6127750"/>
          <p14:tracePt t="14032" x="4068763" y="6127750"/>
          <p14:tracePt t="14044" x="4084638" y="6127750"/>
          <p14:tracePt t="14066" x="4098925" y="6127750"/>
          <p14:tracePt t="14073" x="4129088" y="6127750"/>
          <p14:tracePt t="14102" x="4129088" y="6142038"/>
          <p14:tracePt t="14122" x="4143375" y="6142038"/>
          <p14:tracePt t="14136" x="4157663" y="6142038"/>
          <p14:tracePt t="14148" x="4173538" y="6142038"/>
          <p14:tracePt t="14152" x="4187825" y="6142038"/>
          <p14:tracePt t="14162" x="4217988" y="6142038"/>
          <p14:tracePt t="14165" x="4248150" y="6142038"/>
          <p14:tracePt t="14179" x="4292600" y="6142038"/>
          <p14:tracePt t="14200" x="4322763" y="6142038"/>
          <p14:tracePt t="14215" x="4337050" y="6157913"/>
          <p14:tracePt t="14237" x="4352925" y="6157913"/>
          <p14:tracePt t="14246" x="4367213" y="6157913"/>
          <p14:tracePt t="14265" x="4381500" y="6157913"/>
          <p14:tracePt t="14272" x="4397375" y="6157913"/>
          <p14:tracePt t="14287" x="4425950" y="6157913"/>
          <p14:tracePt t="14303" x="4441825" y="6157913"/>
          <p14:tracePt t="14313" x="4456113" y="6157913"/>
          <p14:tracePt t="14322" x="4471988" y="6157913"/>
          <p14:tracePt t="14333" x="4486275" y="6157913"/>
          <p14:tracePt t="14345" x="4500563" y="6157913"/>
          <p14:tracePt t="14352" x="4516438" y="6157913"/>
          <p14:tracePt t="14362" x="4546600" y="6157913"/>
          <p14:tracePt t="14365" x="4560888" y="6157913"/>
          <p14:tracePt t="14380" x="4575175" y="6157913"/>
          <p14:tracePt t="14386" x="4605338" y="6157913"/>
          <p14:tracePt t="14401" x="4621213" y="6157913"/>
          <p14:tracePt t="14413" x="4635500" y="6157913"/>
          <p14:tracePt t="14429" x="4649788" y="6157913"/>
          <p14:tracePt t="14437" x="4665663" y="6157913"/>
          <p14:tracePt t="14444" x="4679950" y="6157913"/>
          <p14:tracePt t="14461" x="4694238" y="6157913"/>
          <p14:tracePt t="14465" x="4710113" y="6157913"/>
          <p14:tracePt t="14474" x="4740275" y="6157913"/>
          <p14:tracePt t="14487" x="4754563" y="6157913"/>
          <p14:tracePt t="14495" x="4768850" y="6157913"/>
          <p14:tracePt t="14503" x="4784725" y="6157913"/>
          <p14:tracePt t="14511" x="4799013" y="6157913"/>
          <p14:tracePt t="14516" x="4843463" y="6157913"/>
          <p14:tracePt t="14533" x="4859338" y="6157913"/>
          <p14:tracePt t="14536" x="4873625" y="6157913"/>
          <p14:tracePt t="14558" x="4889500" y="6142038"/>
          <p14:tracePt t="14560" x="4903788" y="6142038"/>
          <p14:tracePt t="14567" x="4918075" y="6142038"/>
          <p14:tracePt t="14573" x="4933950" y="6142038"/>
          <p14:tracePt t="14582" x="4948238" y="6142038"/>
          <p14:tracePt t="14587" x="4962525" y="6127750"/>
          <p14:tracePt t="14599" x="4978400" y="6111875"/>
          <p14:tracePt t="14603" x="4992688" y="6111875"/>
          <p14:tracePt t="14618" x="5008563" y="6111875"/>
          <p14:tracePt t="14632" x="5022850" y="6111875"/>
          <p14:tracePt t="14646" x="5037138" y="6111875"/>
          <p14:tracePt t="14662" x="5053013" y="6111875"/>
          <p14:tracePt t="14716" x="5067300" y="6111875"/>
          <p14:tracePt t="14760" x="5083175" y="6111875"/>
          <p14:tracePt t="14788" x="5097463" y="6111875"/>
          <p14:tracePt t="14809" x="5111750" y="6111875"/>
          <p14:tracePt t="14845" x="5141913" y="6111875"/>
          <p14:tracePt t="17407" x="5127625" y="6111875"/>
          <p14:tracePt t="17451" x="5097463" y="6111875"/>
          <p14:tracePt t="17485" x="5083175" y="6111875"/>
          <p14:tracePt t="17508" x="5067300" y="6111875"/>
          <p14:tracePt t="17535" x="5053013" y="6111875"/>
          <p14:tracePt t="17543" x="5037138" y="6111875"/>
          <p14:tracePt t="17564" x="5022850" y="6111875"/>
          <p14:tracePt t="17572" x="5008563" y="6111875"/>
          <p14:tracePt t="17581" x="4992688" y="6111875"/>
          <p14:tracePt t="17593" x="4962525" y="6111875"/>
          <p14:tracePt t="17601" x="4948238" y="6111875"/>
          <p14:tracePt t="17615" x="4903788" y="6111875"/>
          <p14:tracePt t="17621" x="4859338" y="6111875"/>
          <p14:tracePt t="17623" x="4829175" y="6111875"/>
          <p14:tracePt t="17630" x="4694238" y="6111875"/>
          <p14:tracePt t="17636" x="4306888" y="6202363"/>
          <p14:tracePt t="17645" x="3576638" y="6396038"/>
          <p14:tracePt t="17651" x="3233738" y="6440488"/>
          <p14:tracePt t="17661" x="3100388" y="6454775"/>
          <p14:tracePt t="17664" x="2697163" y="6454775"/>
          <p14:tracePt t="17682" x="2132013" y="6454775"/>
          <p14:tracePt t="17686" x="2011363" y="6470650"/>
          <p14:tracePt t="17694" x="1698625" y="6470650"/>
          <p14:tracePt t="17706" x="1595438" y="6470650"/>
          <p14:tracePt t="17712" x="1504950" y="6470650"/>
          <p14:tracePt t="17715" x="1416050" y="6470650"/>
          <p14:tracePt t="17723" x="1371600" y="6470650"/>
          <p14:tracePt t="17729" x="1327150" y="6470650"/>
          <p14:tracePt t="17746" x="1252538" y="6470650"/>
          <p14:tracePt t="17752" x="1206500" y="6470650"/>
          <p14:tracePt t="17761" x="1162050" y="6454775"/>
          <p14:tracePt t="17764" x="1133475" y="6440488"/>
          <p14:tracePt t="17773" x="1042988" y="6426200"/>
          <p14:tracePt t="17785" x="954088" y="6410325"/>
          <p14:tracePt t="17792" x="923925" y="6410325"/>
          <p14:tracePt t="17806" x="879475" y="6380163"/>
          <p14:tracePt t="17811" x="835025" y="6380163"/>
          <p14:tracePt t="17817" x="804863" y="6380163"/>
          <p14:tracePt t="17831" x="790575" y="6380163"/>
          <p14:tracePt t="17836" x="774700" y="6380163"/>
          <p14:tracePt t="17852" x="760413" y="6380163"/>
          <p14:tracePt t="17865" x="744538" y="6380163"/>
          <p14:tracePt t="17908" x="744538" y="6365875"/>
          <p14:tracePt t="19842" x="744538" y="6380163"/>
          <p14:tracePt t="24878" x="804863" y="6380163"/>
          <p14:tracePt t="24887" x="1012825" y="6335713"/>
          <p14:tracePt t="24896" x="1296988" y="6276975"/>
          <p14:tracePt t="24901" x="1654175" y="6067425"/>
          <p14:tracePt t="24911" x="1982788" y="5948363"/>
          <p14:tracePt t="24914" x="2370138" y="5799138"/>
          <p14:tracePt t="24929" x="3249613" y="5500688"/>
          <p14:tracePt t="24936" x="3711575" y="5367338"/>
          <p14:tracePt t="24943" x="4203700" y="5232400"/>
          <p14:tracePt t="24957" x="4814888" y="4949825"/>
          <p14:tracePt t="24962" x="5202238" y="4770438"/>
          <p14:tracePt t="24966" x="5842000" y="4562475"/>
          <p14:tracePt t="24978" x="6931025" y="4278313"/>
          <p14:tracePt t="24993" x="7467600" y="4189413"/>
          <p14:tracePt t="24995" x="7720013" y="4159250"/>
          <p14:tracePt t="25008" x="8137525" y="4054475"/>
          <p14:tracePt t="25018" x="8302625" y="4054475"/>
          <p14:tracePt t="25024" x="8450263" y="4040188"/>
          <p14:tracePt t="25029" x="8555038" y="4025900"/>
          <p14:tracePt t="25036" x="8629650" y="3995738"/>
          <p14:tracePt t="25043" x="8734425" y="3995738"/>
          <p14:tracePt t="25052" x="8897938" y="3951288"/>
          <p14:tracePt t="25058" x="8972550" y="3935413"/>
          <p14:tracePt t="25066" x="9061450" y="3935413"/>
          <p14:tracePt t="25075" x="9121775" y="3935413"/>
          <p14:tracePt t="25082" x="9180513" y="3921125"/>
          <p14:tracePt t="25086" x="9210675" y="3921125"/>
          <p14:tracePt t="25102" x="9226550" y="3921125"/>
          <p14:tracePt t="25143" x="9240838" y="3906838"/>
          <p14:tracePt t="25152" x="9285288" y="3860800"/>
          <p14:tracePt t="25165" x="9345613" y="3741738"/>
          <p14:tracePt t="25179" x="9434513" y="3636963"/>
          <p14:tracePt t="25187" x="9464675" y="3563938"/>
          <p14:tracePt t="25195" x="9509125" y="3503613"/>
          <p14:tracePt t="25201" x="9569450" y="3443288"/>
          <p14:tracePt t="25208" x="9583738" y="3414713"/>
          <p14:tracePt t="25215" x="9598025" y="3398838"/>
          <p14:tracePt t="25225" x="9628188" y="3368675"/>
          <p14:tracePt t="25231" x="9628188" y="3354388"/>
          <p14:tracePt t="25242" x="9658350" y="3309938"/>
          <p14:tracePt t="25247" x="9688513" y="3265488"/>
          <p14:tracePt t="25254" x="9702800" y="3190875"/>
          <p14:tracePt t="25259" x="9717088" y="3116263"/>
          <p14:tracePt t="25266" x="9717088" y="2997200"/>
          <p14:tracePt t="25274" x="9717088" y="2951163"/>
          <p14:tracePt t="25283" x="9717088" y="2862263"/>
          <p14:tracePt t="25286" x="9717088" y="2832100"/>
          <p14:tracePt t="25294" x="9702800" y="2787650"/>
          <p14:tracePt t="25302" x="9672638" y="2743200"/>
          <p14:tracePt t="25309" x="9658350" y="2713038"/>
          <p14:tracePt t="25315" x="9644063" y="2698750"/>
          <p14:tracePt t="25324" x="9644063" y="2638425"/>
          <p14:tracePt t="25332" x="9628188" y="2624138"/>
          <p14:tracePt t="25337" x="9598025" y="2563813"/>
          <p14:tracePt t="25347" x="9569450" y="2505075"/>
          <p14:tracePt t="25351" x="9523413" y="2444750"/>
          <p14:tracePt t="25358" x="9478963" y="2386013"/>
          <p14:tracePt t="25367" x="9434513" y="2311400"/>
          <p14:tracePt t="25373" x="9375775" y="2251075"/>
          <p14:tracePt t="25383" x="9329738" y="2192338"/>
          <p14:tracePt t="25388" x="9240838" y="2146300"/>
          <p14:tracePt t="25393" x="9196388" y="2087563"/>
          <p14:tracePt t="25402" x="9151938" y="2043113"/>
          <p14:tracePt t="25409" x="9091613" y="1997075"/>
          <p14:tracePt t="25415" x="9032875" y="1938338"/>
          <p14:tracePt t="25426" x="8986838" y="1893888"/>
          <p14:tracePt t="25432" x="8883650" y="1819275"/>
          <p14:tracePt t="25437" x="8793163" y="1700213"/>
          <p14:tracePt t="25443" x="8674100" y="1416050"/>
          <p14:tracePt t="25455" x="8615363" y="1296988"/>
          <p14:tracePt t="25465" x="8555038" y="1177925"/>
          <p14:tracePt t="25467" x="8524875" y="1117600"/>
          <p14:tracePt t="25475" x="8480425" y="1058863"/>
          <p14:tracePt t="25482" x="8421688" y="998538"/>
          <p14:tracePt t="25492" x="8316913" y="968375"/>
          <p14:tracePt t="25496" x="8228013" y="954088"/>
          <p14:tracePt t="25504" x="8153400" y="939800"/>
          <p14:tracePt t="25509" x="8062913" y="939800"/>
          <p14:tracePt t="25515" x="8034338" y="939800"/>
          <p14:tracePt t="25523" x="7943850" y="939800"/>
          <p14:tracePt t="25533" x="7869238" y="954088"/>
          <p14:tracePt t="25537" x="7780338" y="968375"/>
          <p14:tracePt t="25549" x="7661275" y="1028700"/>
          <p14:tracePt t="25553" x="7423150" y="1103313"/>
          <p14:tracePt t="25567" x="6975475" y="1385888"/>
          <p14:tracePt t="25574" x="6900863" y="1490663"/>
          <p14:tracePt t="25581" x="6751638" y="1579563"/>
          <p14:tracePt t="25587" x="6602413" y="1700213"/>
          <p14:tracePt t="25597" x="6483350" y="1774825"/>
          <p14:tracePt t="25601" x="6378575" y="1863725"/>
          <p14:tracePt t="25616" x="6200775" y="1938338"/>
          <p14:tracePt t="25628" x="6140450" y="1997075"/>
          <p14:tracePt t="25631" x="6110288" y="2043113"/>
          <p14:tracePt t="25645" x="5932488" y="2265363"/>
          <p14:tracePt t="25651" x="5857875" y="2386013"/>
          <p14:tracePt t="25658" x="5753100" y="2579688"/>
          <p14:tracePt t="25665" x="5678488" y="2698750"/>
          <p14:tracePt t="25675" x="5603875" y="2803525"/>
          <p14:tracePt t="25681" x="5545138" y="2922588"/>
          <p14:tracePt t="25691" x="5514975" y="3146425"/>
          <p14:tracePt t="25694" x="5454650" y="3279775"/>
          <p14:tracePt t="25705" x="5440363" y="3503613"/>
          <p14:tracePt t="25710" x="5440363" y="3622675"/>
          <p14:tracePt t="25716" x="5440363" y="3757613"/>
          <p14:tracePt t="25723" x="5440363" y="3860800"/>
          <p14:tracePt t="25731" x="5440363" y="4114800"/>
          <p14:tracePt t="25742" x="5454650" y="4294188"/>
          <p14:tracePt t="25745" x="5514975" y="4471988"/>
          <p14:tracePt t="25754" x="5545138" y="4576763"/>
          <p14:tracePt t="25759" x="5573713" y="4665663"/>
          <p14:tracePt t="25768" x="5603875" y="4740275"/>
          <p14:tracePt t="25773" x="5678488" y="4860925"/>
          <p14:tracePt t="25787" x="5722938" y="4994275"/>
          <p14:tracePt t="25790" x="5753100" y="5068888"/>
          <p14:tracePt t="25795" x="5872163" y="5203825"/>
          <p14:tracePt t="25806" x="5932488" y="5337175"/>
          <p14:tracePt t="25814" x="5976938" y="5367338"/>
          <p14:tracePt t="25817" x="6081713" y="5472113"/>
          <p14:tracePt t="25825" x="6245225" y="5561013"/>
          <p14:tracePt t="25833" x="6408738" y="5649913"/>
          <p14:tracePt t="25841" x="6572250" y="5724525"/>
          <p14:tracePt t="25848" x="6737350" y="5799138"/>
          <p14:tracePt t="25851" x="6840538" y="5873750"/>
          <p14:tracePt t="25866" x="7050088" y="5948363"/>
          <p14:tracePt t="25868" x="7169150" y="6008688"/>
          <p14:tracePt t="25876" x="7451725" y="6083300"/>
          <p14:tracePt t="25882" x="7570788" y="6127750"/>
          <p14:tracePt t="25896" x="7735888" y="6157913"/>
          <p14:tracePt t="25898" x="7854950" y="6202363"/>
          <p14:tracePt t="25902" x="7943850" y="6202363"/>
          <p14:tracePt t="25909" x="8107363" y="6246813"/>
          <p14:tracePt t="25916" x="8228013" y="6261100"/>
          <p14:tracePt t="25934" x="8466138" y="6291263"/>
          <p14:tracePt t="25941" x="8570913" y="6291263"/>
          <p14:tracePt t="25946" x="8629650" y="6291263"/>
          <p14:tracePt t="25955" x="8718550" y="6291263"/>
          <p14:tracePt t="25959" x="8778875" y="6291263"/>
          <p14:tracePt t="25967" x="8867775" y="6276975"/>
          <p14:tracePt t="25976" x="8958263" y="6261100"/>
          <p14:tracePt t="25995" x="9255125" y="6127750"/>
          <p14:tracePt t="26006" x="9375775" y="6053138"/>
          <p14:tracePt t="26009" x="9464675" y="5948363"/>
          <p14:tracePt t="26024" x="9644063" y="5799138"/>
          <p14:tracePt t="26034" x="9747250" y="5710238"/>
          <p14:tracePt t="26041" x="9866313" y="5649913"/>
          <p14:tracePt t="26045" x="9971088" y="5621338"/>
          <p14:tracePt t="26052" x="10045700" y="5591175"/>
          <p14:tracePt t="26063" x="10075863" y="5561013"/>
          <p14:tracePt t="26066" x="10150475" y="5516563"/>
          <p14:tracePt t="26074" x="10194925" y="5486400"/>
          <p14:tracePt t="26084" x="10239375" y="5472113"/>
          <p14:tracePt t="26097" x="10299700" y="5397500"/>
          <p14:tracePt t="26103" x="10328275" y="5337175"/>
          <p14:tracePt t="26117" x="10463213" y="5143500"/>
          <p14:tracePt t="26127" x="10493375" y="5038725"/>
          <p14:tracePt t="26133" x="10521950" y="4949825"/>
          <p14:tracePt t="26145" x="10567988" y="4845050"/>
          <p14:tracePt t="26146" x="10582275" y="4800600"/>
          <p14:tracePt t="26152" x="10612438" y="4695825"/>
          <p14:tracePt t="26163" x="10671175" y="4576763"/>
          <p14:tracePt t="26166" x="10717213" y="4487863"/>
          <p14:tracePt t="26184" x="10790238" y="4219575"/>
          <p14:tracePt t="26189" x="10806113" y="4129088"/>
          <p14:tracePt t="26197" x="10820400" y="4054475"/>
          <p14:tracePt t="26210" x="10820400" y="3906838"/>
          <p14:tracePt t="26219" x="10820400" y="3786188"/>
          <p14:tracePt t="26225" x="10820400" y="3578225"/>
          <p14:tracePt t="26233" x="10775950" y="3489325"/>
          <p14:tracePt t="26241" x="10745788" y="3324225"/>
          <p14:tracePt t="26245" x="10701338" y="3235325"/>
          <p14:tracePt t="26254" x="10687050" y="3190875"/>
          <p14:tracePt t="26263" x="10671175" y="3146425"/>
          <p14:tracePt t="26272" x="10671175" y="3100388"/>
          <p14:tracePt t="26276" x="10656888" y="3071813"/>
          <p14:tracePt t="26283" x="10642600" y="3041650"/>
          <p14:tracePt t="26289" x="10596563" y="2951163"/>
          <p14:tracePt t="26303" x="10463213" y="2682875"/>
          <p14:tracePt t="26314" x="10402888" y="2489200"/>
          <p14:tracePt t="26317" x="10358438" y="2400300"/>
          <p14:tracePt t="26324" x="10313988" y="2355850"/>
          <p14:tracePt t="26332" x="10269538" y="2251075"/>
          <p14:tracePt t="26345" x="10225088" y="2206625"/>
          <p14:tracePt t="26348" x="10180638" y="2117725"/>
          <p14:tracePt t="26353" x="10150475" y="2057400"/>
          <p14:tracePt t="26368" x="10059988" y="1893888"/>
          <p14:tracePt t="26381" x="9912350" y="1714500"/>
          <p14:tracePt t="26393" x="9866313" y="1639888"/>
          <p14:tracePt t="26396" x="9821863" y="1579563"/>
          <p14:tracePt t="26403" x="9717088" y="1506538"/>
          <p14:tracePt t="26413" x="9672638" y="1460500"/>
          <p14:tracePt t="26417" x="9598025" y="1385888"/>
          <p14:tracePt t="26427" x="9523413" y="1311275"/>
          <p14:tracePt t="26431" x="9464675" y="1252538"/>
          <p14:tracePt t="26441" x="9359900" y="1117600"/>
          <p14:tracePt t="26447" x="9255125" y="1058863"/>
          <p14:tracePt t="26455" x="9136063" y="954088"/>
          <p14:tracePt t="26462" x="8958263" y="893763"/>
          <p14:tracePt t="26467" x="8839200" y="849313"/>
          <p14:tracePt t="26475" x="8689975" y="804863"/>
          <p14:tracePt t="26482" x="8510588" y="790575"/>
          <p14:tracePt t="26490" x="8331200" y="790575"/>
          <p14:tracePt t="26497" x="8153400" y="790575"/>
          <p14:tracePt t="26503" x="8018463" y="790575"/>
          <p14:tracePt t="26512" x="7929563" y="790575"/>
          <p14:tracePt t="26518" x="7824788" y="790575"/>
          <p14:tracePt t="26525" x="7750175" y="790575"/>
          <p14:tracePt t="26533" x="7616825" y="790575"/>
          <p14:tracePt t="26541" x="7481888" y="774700"/>
          <p14:tracePt t="26546" x="7302500" y="760413"/>
          <p14:tracePt t="26553" x="7229475" y="760413"/>
          <p14:tracePt t="26565" x="7094538" y="760413"/>
          <p14:tracePt t="26568" x="7050088" y="760413"/>
          <p14:tracePt t="26575" x="6975475" y="790575"/>
          <p14:tracePt t="26583" x="6931025" y="790575"/>
          <p14:tracePt t="26591" x="6840538" y="835025"/>
          <p14:tracePt t="26596" x="6751638" y="879475"/>
          <p14:tracePt t="26604" x="6646863" y="923925"/>
          <p14:tracePt t="26616" x="6588125" y="954088"/>
          <p14:tracePt t="26619" x="6557963" y="984250"/>
          <p14:tracePt t="26628" x="6513513" y="998538"/>
          <p14:tracePt t="26632" x="6513513" y="1014413"/>
          <p14:tracePt t="26642" x="6469063" y="1014413"/>
          <p14:tracePt t="26647" x="6469063" y="1028700"/>
          <p14:tracePt t="26656" x="6438900" y="1058863"/>
          <p14:tracePt t="26663" x="6424613" y="1073150"/>
          <p14:tracePt t="26668" x="6424613" y="1117600"/>
          <p14:tracePt t="26680" x="6408738" y="1147763"/>
          <p14:tracePt t="26684" x="6378575" y="1236663"/>
          <p14:tracePt t="26692" x="6334125" y="1282700"/>
          <p14:tracePt t="26696" x="6215063" y="1550988"/>
          <p14:tracePt t="26708" x="6051550" y="1819275"/>
          <p14:tracePt t="26713" x="5991225" y="1952625"/>
          <p14:tracePt t="26719" x="5857875" y="2206625"/>
          <p14:tracePt t="26726" x="5813425" y="2295525"/>
          <p14:tracePt t="26732" x="5738813" y="2430463"/>
          <p14:tracePt t="26742" x="5694363" y="2549525"/>
          <p14:tracePt t="26756" x="5559425" y="2862263"/>
          <p14:tracePt t="26763" x="5529263" y="3100388"/>
          <p14:tracePt t="26771" x="5514975" y="3146425"/>
          <p14:tracePt t="26776" x="5484813" y="3249613"/>
          <p14:tracePt t="26785" x="5470525" y="3340100"/>
          <p14:tracePt t="26790" x="5454650" y="3459163"/>
          <p14:tracePt t="26797" x="5454650" y="3563938"/>
          <p14:tracePt t="26806" x="5454650" y="3741738"/>
          <p14:tracePt t="26814" x="5454650" y="3876675"/>
          <p14:tracePt t="26818" x="5454650" y="4010025"/>
          <p14:tracePt t="26825" x="5454650" y="4084638"/>
          <p14:tracePt t="26833" x="5470525" y="4219575"/>
          <p14:tracePt t="26841" x="5470525" y="4338638"/>
          <p14:tracePt t="26849" x="5499100" y="4592638"/>
          <p14:tracePt t="26856" x="5499100" y="4695825"/>
          <p14:tracePt t="26867" x="5545138" y="4845050"/>
          <p14:tracePt t="26869" x="5559425" y="4935538"/>
          <p14:tracePt t="26878" x="5589588" y="4994275"/>
          <p14:tracePt t="26882" x="5619750" y="5083175"/>
          <p14:tracePt t="26897" x="5678488" y="5262563"/>
          <p14:tracePt t="26906" x="5708650" y="5367338"/>
          <p14:tracePt t="26914" x="5767388" y="5500688"/>
          <p14:tracePt t="26918" x="5797550" y="5575300"/>
          <p14:tracePt t="26933" x="5857875" y="5649913"/>
          <p14:tracePt t="26942" x="5916613" y="5694363"/>
          <p14:tracePt t="26947" x="5976938" y="5740400"/>
          <p14:tracePt t="26959" x="6051550" y="5799138"/>
          <p14:tracePt t="26965" x="6156325" y="5829300"/>
          <p14:tracePt t="26968" x="6364288" y="5873750"/>
          <p14:tracePt t="26977" x="6513513" y="5903913"/>
          <p14:tracePt t="26983" x="6721475" y="5948363"/>
          <p14:tracePt t="26993" x="6840538" y="5964238"/>
          <p14:tracePt t="26999" x="7094538" y="5992813"/>
          <p14:tracePt t="27008" x="7243763" y="5992813"/>
          <p14:tracePt t="27015" x="7497763" y="6037263"/>
          <p14:tracePt t="27021" x="7645400" y="6037263"/>
          <p14:tracePt t="27025" x="7810500" y="6037263"/>
          <p14:tracePt t="27034" x="7929563" y="6037263"/>
          <p14:tracePt t="27041" x="8123238" y="6037263"/>
          <p14:tracePt t="27047" x="8242300" y="6037263"/>
          <p14:tracePt t="27056" x="8435975" y="6037263"/>
          <p14:tracePt t="27065" x="8510588" y="6022975"/>
          <p14:tracePt t="27069" x="8599488" y="6008688"/>
          <p14:tracePt t="27077" x="8674100" y="5992813"/>
          <p14:tracePt t="27082" x="8748713" y="5978525"/>
          <p14:tracePt t="27098" x="8897938" y="5903913"/>
          <p14:tracePt t="27106" x="8986838" y="5873750"/>
          <p14:tracePt t="27119" x="9121775" y="5829300"/>
          <p14:tracePt t="27126" x="9226550" y="5768975"/>
          <p14:tracePt t="27133" x="9285288" y="5740400"/>
          <p14:tracePt t="27144" x="9345613" y="5694363"/>
          <p14:tracePt t="27148" x="9390063" y="5621338"/>
          <p14:tracePt t="27158" x="9464675" y="5546725"/>
          <p14:tracePt t="27164" x="9628188" y="5232400"/>
          <p14:tracePt t="27169" x="9717088" y="5083175"/>
          <p14:tracePt t="27178" x="9807575" y="4919663"/>
          <p14:tracePt t="27183" x="9912350" y="4800600"/>
          <p14:tracePt t="27195" x="10001250" y="4637088"/>
          <p14:tracePt t="27199" x="10075863" y="4427538"/>
          <p14:tracePt t="27208" x="10106025" y="4352925"/>
          <p14:tracePt t="27214" x="10120313" y="4249738"/>
          <p14:tracePt t="27222" x="10150475" y="4144963"/>
          <p14:tracePt t="27225" x="10150475" y="4084638"/>
          <p14:tracePt t="27233" x="10150475" y="4025900"/>
          <p14:tracePt t="27242" x="10150475" y="3951288"/>
          <p14:tracePt t="27247" x="10150475" y="3846513"/>
          <p14:tracePt t="27257" x="10134600" y="3592513"/>
          <p14:tracePt t="27262" x="10106025" y="3503613"/>
          <p14:tracePt t="27269" x="10090150" y="3368675"/>
          <p14:tracePt t="27276" x="10059988" y="3265488"/>
          <p14:tracePt t="27284" x="10031413" y="3175000"/>
          <p14:tracePt t="27296" x="10001250" y="3086100"/>
          <p14:tracePt t="27306" x="9940925" y="2832100"/>
          <p14:tracePt t="27316" x="9912350" y="2638425"/>
          <p14:tracePt t="27319" x="9866313" y="2579688"/>
          <p14:tracePt t="27334" x="9807575" y="2430463"/>
          <p14:tracePt t="27342" x="9791700" y="2386013"/>
          <p14:tracePt t="27347" x="9777413" y="2355850"/>
          <p14:tracePt t="27356" x="9763125" y="2311400"/>
          <p14:tracePt t="27364" x="9717088" y="2281238"/>
          <p14:tracePt t="27370" x="9688513" y="2236788"/>
          <p14:tracePt t="27379" x="9672638" y="2206625"/>
          <p14:tracePt t="27383" x="9628188" y="2162175"/>
          <p14:tracePt t="27395" x="9583738" y="2071688"/>
          <p14:tracePt t="27398" x="9539288" y="2012950"/>
          <p14:tracePt t="27410" x="9478963" y="1922463"/>
          <p14:tracePt t="27413" x="9420225" y="1863725"/>
          <p14:tracePt t="27424" x="9390063" y="1819275"/>
          <p14:tracePt t="27430" x="9345613" y="1774825"/>
          <p14:tracePt t="27433" x="9255125" y="1744663"/>
          <p14:tracePt t="27441" x="9210675" y="1728788"/>
          <p14:tracePt t="27448" x="9121775" y="1728788"/>
          <p14:tracePt t="27458" x="9047163" y="1714500"/>
          <p14:tracePt t="27463" x="8958263" y="1684338"/>
          <p14:tracePt t="27474" x="8883650" y="1684338"/>
          <p14:tracePt t="27479" x="8793163" y="1684338"/>
          <p14:tracePt t="27483" x="8689975" y="1684338"/>
          <p14:tracePt t="27493" x="8615363" y="1639888"/>
          <p14:tracePt t="27498" x="8510588" y="1639888"/>
          <p14:tracePt t="27507" x="8450263" y="1639888"/>
          <p14:tracePt t="27512" x="8361363" y="1639888"/>
          <p14:tracePt t="27521" x="8242300" y="1670050"/>
          <p14:tracePt t="27528" x="8137525" y="1700213"/>
          <p14:tracePt t="27533" x="8048625" y="1728788"/>
          <p14:tracePt t="27541" x="7854950" y="1849438"/>
          <p14:tracePt t="27552" x="7720013" y="1893888"/>
          <p14:tracePt t="27557" x="7556500" y="1968500"/>
          <p14:tracePt t="27562" x="7451725" y="2043113"/>
          <p14:tracePt t="27570" x="7423150" y="2057400"/>
          <p14:tracePt t="27578" x="7362825" y="2087563"/>
          <p14:tracePt t="27584" x="7332663" y="2117725"/>
          <p14:tracePt t="27602" x="7318375" y="2146300"/>
          <p14:tracePt t="27608" x="7302500" y="2146300"/>
          <p14:tracePt t="27627" x="7302500" y="2162175"/>
          <p14:tracePt t="27645" x="7302500" y="2176463"/>
          <p14:tracePt t="27674" x="7318375" y="2192338"/>
          <p14:tracePt t="27679" x="7318375" y="2206625"/>
          <p14:tracePt t="27684" x="7362825" y="2206625"/>
          <p14:tracePt t="27693" x="7407275" y="2206625"/>
          <p14:tracePt t="27698" x="7451725" y="2206625"/>
          <p14:tracePt t="27708" x="7512050" y="2220913"/>
          <p14:tracePt t="31356" x="7512050" y="2295525"/>
          <p14:tracePt t="31364" x="7512050" y="2325688"/>
          <p14:tracePt t="31373" x="7512050" y="2444750"/>
          <p14:tracePt t="31379" x="7512050" y="2563813"/>
          <p14:tracePt t="31385" x="7526338" y="2698750"/>
          <p14:tracePt t="31393" x="7526338" y="2817813"/>
          <p14:tracePt t="31401" x="7526338" y="2906713"/>
          <p14:tracePt t="31408" x="7526338" y="2936875"/>
          <p14:tracePt t="31413" x="7526338" y="2997200"/>
          <p14:tracePt t="31429" x="7526338" y="3025775"/>
          <p14:tracePt t="31435" x="7526338" y="3041650"/>
          <p14:tracePt t="31442" x="7526338" y="3055938"/>
          <p14:tracePt t="31449" x="7526338" y="3100388"/>
          <p14:tracePt t="31458" x="7526338" y="3160713"/>
          <p14:tracePt t="31464" x="7526338" y="3294063"/>
          <p14:tracePt t="31473" x="7512050" y="3473450"/>
          <p14:tracePt t="31478" x="7512050" y="3578225"/>
          <p14:tracePt t="31485" x="7512050" y="3683000"/>
          <p14:tracePt t="31494" x="7512050" y="3771900"/>
          <p14:tracePt t="31501" x="7497763" y="3816350"/>
          <p14:tracePt t="31507" x="7481888" y="3921125"/>
          <p14:tracePt t="31514" x="7467600" y="3995738"/>
          <p14:tracePt t="31523" x="7451725" y="4084638"/>
          <p14:tracePt t="31528" x="7437438" y="4175125"/>
          <p14:tracePt t="31535" x="7423150" y="4278313"/>
          <p14:tracePt t="31544" x="7407275" y="4383088"/>
          <p14:tracePt t="31552" x="7377113" y="4427538"/>
          <p14:tracePt t="31557" x="7362825" y="4457700"/>
          <p14:tracePt t="31565" x="7348538" y="4518025"/>
          <p14:tracePt t="31573" x="7332663" y="4546600"/>
          <p14:tracePt t="31578" x="7332663" y="4592638"/>
          <p14:tracePt t="31585" x="7318375" y="4637088"/>
          <p14:tracePt t="31594" x="7318375" y="4665663"/>
          <p14:tracePt t="31602" x="7302500" y="4681538"/>
          <p14:tracePt t="31608" x="7302500" y="4695825"/>
          <p14:tracePt t="31617" x="7302500" y="4711700"/>
          <p14:tracePt t="31622" x="7288213" y="4740275"/>
          <p14:tracePt t="31645" x="7288213" y="4770438"/>
          <p14:tracePt t="31664" x="7243763" y="4800600"/>
          <p14:tracePt t="31680" x="7154863" y="5083175"/>
          <p14:tracePt t="31693" x="7094538" y="5248275"/>
          <p14:tracePt t="31701" x="7064375" y="5337175"/>
          <p14:tracePt t="31708" x="7050088" y="5381625"/>
          <p14:tracePt t="31714" x="7034213" y="5486400"/>
          <p14:tracePt t="31725" x="7019925" y="5516563"/>
          <p14:tracePt t="31731" x="7019925" y="5546725"/>
          <p14:tracePt t="31744" x="7005638" y="5591175"/>
          <p14:tracePt t="31754" x="7005638" y="5605463"/>
          <p14:tracePt t="31758" x="7005638" y="5621338"/>
          <p14:tracePt t="31872" x="7005638" y="5591175"/>
          <p14:tracePt t="31888" x="7005638" y="5575300"/>
          <p14:tracePt t="31895" x="7019925" y="5561013"/>
          <p14:tracePt t="31909" x="7034213" y="5546725"/>
          <p14:tracePt t="31929" x="7034213" y="5530850"/>
          <p14:tracePt t="31943" x="7034213" y="5516563"/>
          <p14:tracePt t="31952" x="7034213" y="5486400"/>
          <p14:tracePt t="31964" x="7034213" y="5472113"/>
          <p14:tracePt t="31981" x="7019925" y="5456238"/>
          <p14:tracePt t="32007" x="7005638" y="5441950"/>
          <p14:tracePt t="32015" x="6975475" y="5411788"/>
          <p14:tracePt t="32024" x="6961188" y="5411788"/>
          <p14:tracePt t="32038" x="6931025" y="5381625"/>
          <p14:tracePt t="32068" x="6811963" y="5351463"/>
          <p14:tracePt t="32072" x="6781800" y="5322888"/>
          <p14:tracePt t="32084" x="6721475" y="5307013"/>
          <p14:tracePt t="32089" x="6692900" y="5292725"/>
          <p14:tracePt t="32097" x="6646863" y="5292725"/>
          <p14:tracePt t="32102" x="6602413" y="5262563"/>
          <p14:tracePt t="32107" x="6557963" y="5262563"/>
          <p14:tracePt t="32119" x="6527800" y="5262563"/>
          <p14:tracePt t="32122" x="6483350" y="5262563"/>
          <p14:tracePt t="32132" x="6453188" y="5262563"/>
          <p14:tracePt t="32138" x="6438900" y="5262563"/>
          <p14:tracePt t="32147" x="6408738" y="5262563"/>
          <p14:tracePt t="32152" x="6378575" y="5278438"/>
          <p14:tracePt t="32163" x="6350000" y="5278438"/>
          <p14:tracePt t="32166" x="6334125" y="5278438"/>
          <p14:tracePt t="32178" x="6319838" y="5278438"/>
          <p14:tracePt t="32182" x="6303963" y="5278438"/>
          <p14:tracePt t="32193" x="6259513" y="5278438"/>
          <p14:tracePt t="32208" x="6245225" y="5278438"/>
          <p14:tracePt t="32215" x="6229350" y="5278438"/>
          <p14:tracePt t="32222" x="6215063" y="5292725"/>
          <p14:tracePt t="32245" x="6184900" y="5292725"/>
          <p14:tracePt t="32253" x="6170613" y="5292725"/>
          <p14:tracePt t="32259" x="6170613" y="5307013"/>
          <p14:tracePt t="32265" x="6156325" y="5322888"/>
          <p14:tracePt t="32283" x="6140450" y="5322888"/>
          <p14:tracePt t="32294" x="6126163" y="5322888"/>
          <p14:tracePt t="32304" x="6126163" y="5337175"/>
          <p14:tracePt t="32309" x="6110288" y="5337175"/>
          <p14:tracePt t="32315" x="6110288" y="5351463"/>
          <p14:tracePt t="32336" x="6096000" y="5381625"/>
          <p14:tracePt t="32345" x="6081713" y="5381625"/>
          <p14:tracePt t="32352" x="6065838" y="5397500"/>
          <p14:tracePt t="32359" x="6051550" y="5426075"/>
          <p14:tracePt t="32369" x="6035675" y="5456238"/>
          <p14:tracePt t="32375" x="6035675" y="5486400"/>
          <p14:tracePt t="32382" x="6035675" y="5516563"/>
          <p14:tracePt t="32389" x="6035675" y="5530850"/>
          <p14:tracePt t="32396" x="6035675" y="5546725"/>
          <p14:tracePt t="32402" x="6035675" y="5561013"/>
          <p14:tracePt t="32410" x="6035675" y="5575300"/>
          <p14:tracePt t="32415" x="6035675" y="5591175"/>
          <p14:tracePt t="32428" x="6035675" y="5605463"/>
          <p14:tracePt t="32431" x="6035675" y="5621338"/>
          <p14:tracePt t="32439" x="6035675" y="5649913"/>
          <p14:tracePt t="32454" x="6035675" y="5665788"/>
          <p14:tracePt t="32459" x="6035675" y="5694363"/>
          <p14:tracePt t="32466" x="6035675" y="5710238"/>
          <p14:tracePt t="32474" x="6035675" y="5724525"/>
          <p14:tracePt t="32481" x="6035675" y="5740400"/>
          <p14:tracePt t="32494" x="6035675" y="5754688"/>
          <p14:tracePt t="32505" x="6035675" y="5768975"/>
          <p14:tracePt t="32508" x="6035675" y="5784850"/>
          <p14:tracePt t="32517" x="6051550" y="5799138"/>
          <p14:tracePt t="32534" x="6081713" y="5815013"/>
          <p14:tracePt t="32538" x="6081713" y="5829300"/>
          <p14:tracePt t="32546" x="6096000" y="5829300"/>
          <p14:tracePt t="32552" x="6110288" y="5843588"/>
          <p14:tracePt t="32566" x="6126163" y="5843588"/>
          <p14:tracePt t="32573" x="6140450" y="5859463"/>
          <p14:tracePt t="32588" x="6156325" y="5873750"/>
          <p14:tracePt t="32595" x="6170613" y="5873750"/>
          <p14:tracePt t="32602" x="6200775" y="5873750"/>
          <p14:tracePt t="32616" x="6229350" y="5889625"/>
          <p14:tracePt t="32626" x="6245225" y="5889625"/>
          <p14:tracePt t="32630" x="6289675" y="5903913"/>
          <p14:tracePt t="32638" x="6289675" y="5918200"/>
          <p14:tracePt t="32646" x="6303963" y="5918200"/>
          <p14:tracePt t="32654" x="6319838" y="5918200"/>
          <p14:tracePt t="32662" x="6334125" y="5918200"/>
          <p14:tracePt t="32666" x="6350000" y="5918200"/>
          <p14:tracePt t="32680" x="6394450" y="5918200"/>
          <p14:tracePt t="32683" x="6408738" y="5918200"/>
          <p14:tracePt t="32691" x="6469063" y="5918200"/>
          <p14:tracePt t="32694" x="6527800" y="5918200"/>
          <p14:tracePt t="32705" x="6572250" y="5934075"/>
          <p14:tracePt t="32712" x="6602413" y="5934075"/>
          <p14:tracePt t="32716" x="6646863" y="5948363"/>
          <p14:tracePt t="32723" x="6692900" y="5964238"/>
          <p14:tracePt t="32731" x="6707188" y="5964238"/>
          <p14:tracePt t="32741" x="6737350" y="5964238"/>
          <p14:tracePt t="32758" x="6811963" y="5978525"/>
          <p14:tracePt t="32773" x="6826250" y="5978525"/>
          <p14:tracePt t="32785" x="6870700" y="5992813"/>
          <p14:tracePt t="32788" x="6886575" y="5992813"/>
          <p14:tracePt t="32803" x="6915150" y="5992813"/>
          <p14:tracePt t="32806" x="6931025" y="5992813"/>
          <p14:tracePt t="32814" x="6975475" y="6008688"/>
          <p14:tracePt t="32817" x="7005638" y="6008688"/>
          <p14:tracePt t="32823" x="7019925" y="6022975"/>
          <p14:tracePt t="32831" x="7064375" y="6022975"/>
          <p14:tracePt t="32838" x="7094538" y="6022975"/>
          <p14:tracePt t="32847" x="7138988" y="6022975"/>
          <p14:tracePt t="32854" x="7154863" y="6022975"/>
          <p14:tracePt t="32867" x="7229475" y="6022975"/>
          <p14:tracePt t="32878" x="7243763" y="6022975"/>
          <p14:tracePt t="32882" x="7288213" y="6022975"/>
          <p14:tracePt t="32888" x="7332663" y="6022975"/>
          <p14:tracePt t="32897" x="7377113" y="6022975"/>
          <p14:tracePt t="32904" x="7423150" y="6022975"/>
          <p14:tracePt t="32910" x="7437438" y="6022975"/>
          <p14:tracePt t="32917" x="7467600" y="6022975"/>
          <p14:tracePt t="32932" x="7497763" y="6022975"/>
          <p14:tracePt t="32945" x="7512050" y="6022975"/>
          <p14:tracePt t="32956" x="7526338" y="6022975"/>
          <p14:tracePt t="32960" x="7542213" y="6008688"/>
          <p14:tracePt t="32970" x="7556500" y="6008688"/>
          <p14:tracePt t="32983" x="7570788" y="6008688"/>
          <p14:tracePt t="32991" x="7586663" y="5992813"/>
          <p14:tracePt t="32995" x="7586663" y="5978525"/>
          <p14:tracePt t="33004" x="7616825" y="5978525"/>
          <p14:tracePt t="33010" x="7631113" y="5964238"/>
          <p14:tracePt t="33025" x="7645400" y="5964238"/>
          <p14:tracePt t="33036" x="7661275" y="5948363"/>
          <p14:tracePt t="33067" x="7675563" y="5948363"/>
          <p14:tracePt t="33088" x="7691438" y="5934075"/>
          <p14:tracePt t="33096" x="7691438" y="5918200"/>
          <p14:tracePt t="33117" x="7691438" y="5889625"/>
          <p14:tracePt t="33124" x="7691438" y="5873750"/>
          <p14:tracePt t="33138" x="7691438" y="5859463"/>
          <p14:tracePt t="33146" x="7691438" y="5843588"/>
          <p14:tracePt t="33155" x="7691438" y="5829300"/>
          <p14:tracePt t="33161" x="7675563" y="5829300"/>
          <p14:tracePt t="33167" x="7675563" y="5784850"/>
          <p14:tracePt t="33182" x="7675563" y="5768975"/>
          <p14:tracePt t="33192" x="7661275" y="5754688"/>
          <p14:tracePt t="33196" x="7661275" y="5724525"/>
          <p14:tracePt t="33211" x="7645400" y="5680075"/>
          <p14:tracePt t="33217" x="7631113" y="5665788"/>
          <p14:tracePt t="33225" x="7631113" y="5649913"/>
          <p14:tracePt t="33243" x="7616825" y="5605463"/>
          <p14:tracePt t="33246" x="7600950" y="5605463"/>
          <p14:tracePt t="33255" x="7600950" y="5575300"/>
          <p14:tracePt t="33261" x="7586663" y="5561013"/>
          <p14:tracePt t="33272" x="7570788" y="5546725"/>
          <p14:tracePt t="33276" x="7556500" y="5546725"/>
          <p14:tracePt t="33296" x="7542213" y="5530850"/>
          <p14:tracePt t="33304" x="7526338" y="5516563"/>
          <p14:tracePt t="33315" x="7512050" y="5516563"/>
          <p14:tracePt t="33319" x="7497763" y="5472113"/>
          <p14:tracePt t="33324" x="7481888" y="5472113"/>
          <p14:tracePt t="33332" x="7467600" y="5441950"/>
          <p14:tracePt t="33339" x="7451725" y="5426075"/>
          <p14:tracePt t="33347" x="7423150" y="5411788"/>
          <p14:tracePt t="33355" x="7407275" y="5411788"/>
          <p14:tracePt t="33364" x="7392988" y="5397500"/>
          <p14:tracePt t="33367" x="7362825" y="5381625"/>
          <p14:tracePt t="33377" x="7318375" y="5351463"/>
          <p14:tracePt t="33382" x="7273925" y="5351463"/>
          <p14:tracePt t="33392" x="7243763" y="5351463"/>
          <p14:tracePt t="33396" x="7138988" y="5337175"/>
          <p14:tracePt t="33404" x="7108825" y="5337175"/>
          <p14:tracePt t="33413" x="7050088" y="5322888"/>
          <p14:tracePt t="33417" x="6975475" y="5307013"/>
          <p14:tracePt t="33426" x="6961188" y="5307013"/>
          <p14:tracePt t="33431" x="6915150" y="5307013"/>
          <p14:tracePt t="33446" x="6900863" y="5307013"/>
          <p14:tracePt t="33457" x="6886575" y="5307013"/>
          <p14:tracePt t="33461" x="6856413" y="5307013"/>
          <p14:tracePt t="33474" x="6811963" y="5307013"/>
          <p14:tracePt t="33481" x="6796088" y="5307013"/>
          <p14:tracePt t="33491" x="6781800" y="5307013"/>
          <p14:tracePt t="33496" x="6737350" y="5307013"/>
          <p14:tracePt t="33506" x="6646863" y="5307013"/>
          <p14:tracePt t="33511" x="6618288" y="5307013"/>
          <p14:tracePt t="33524" x="6497638" y="5337175"/>
          <p14:tracePt t="33533" x="6453188" y="5337175"/>
          <p14:tracePt t="33540" x="6408738" y="5337175"/>
          <p14:tracePt t="33546" x="6378575" y="5337175"/>
          <p14:tracePt t="33555" x="6364288" y="5367338"/>
          <p14:tracePt t="33564" x="6350000" y="5367338"/>
          <p14:tracePt t="33568" x="6319838" y="5381625"/>
          <p14:tracePt t="33575" x="6303963" y="5381625"/>
          <p14:tracePt t="33582" x="6303963" y="5397500"/>
          <p14:tracePt t="33591" x="6289675" y="5397500"/>
          <p14:tracePt t="33596" x="6275388" y="5411788"/>
          <p14:tracePt t="33617" x="6259513" y="5411788"/>
          <p14:tracePt t="33632" x="6259513" y="5426075"/>
          <p14:tracePt t="33642" x="6259513" y="5441950"/>
          <p14:tracePt t="33657" x="6259513" y="5472113"/>
          <p14:tracePt t="33668" x="6259513" y="5486400"/>
          <p14:tracePt t="33677" x="6259513" y="5500688"/>
          <p14:tracePt t="33692" x="6259513" y="5516563"/>
          <p14:tracePt t="33707" x="6259513" y="5546725"/>
          <p14:tracePt t="33712" x="6259513" y="5561013"/>
          <p14:tracePt t="33723" x="6259513" y="5591175"/>
          <p14:tracePt t="33732" x="6259513" y="5605463"/>
          <p14:tracePt t="33741" x="6259513" y="5621338"/>
          <p14:tracePt t="33756" x="6259513" y="5649913"/>
          <p14:tracePt t="33762" x="6259513" y="5665788"/>
          <p14:tracePt t="33772" x="6259513" y="5694363"/>
          <p14:tracePt t="33784" x="6275388" y="5724525"/>
          <p14:tracePt t="33797" x="6289675" y="5754688"/>
          <p14:tracePt t="33806" x="6319838" y="5768975"/>
          <p14:tracePt t="33814" x="6334125" y="5784850"/>
          <p14:tracePt t="33818" x="6364288" y="5799138"/>
          <p14:tracePt t="33825" x="6378575" y="5799138"/>
          <p14:tracePt t="33833" x="6408738" y="5799138"/>
          <p14:tracePt t="33842" x="6453188" y="5815013"/>
          <p14:tracePt t="33848" x="6469063" y="5815013"/>
          <p14:tracePt t="33855" x="6497638" y="5815013"/>
          <p14:tracePt t="33867" x="6543675" y="5815013"/>
          <p14:tracePt t="33872" x="6602413" y="5829300"/>
          <p14:tracePt t="33878" x="6677025" y="5859463"/>
          <p14:tracePt t="33883" x="6765925" y="5859463"/>
          <p14:tracePt t="33897" x="6870700" y="5903913"/>
          <p14:tracePt t="33912" x="6945313" y="5934075"/>
          <p14:tracePt t="33927" x="7005638" y="5948363"/>
          <p14:tracePt t="33932" x="7034213" y="5948363"/>
          <p14:tracePt t="33943" x="7050088" y="5948363"/>
          <p14:tracePt t="33947" x="7064375" y="5948363"/>
          <p14:tracePt t="33957" x="7108825" y="5948363"/>
          <p14:tracePt t="33962" x="7108825" y="5964238"/>
          <p14:tracePt t="33973" x="7138988" y="5964238"/>
          <p14:tracePt t="33977" x="7154863" y="5978525"/>
          <p14:tracePt t="33989" x="7169150" y="5978525"/>
          <p14:tracePt t="33993" x="7199313" y="5978525"/>
          <p14:tracePt t="33997" x="7229475" y="5978525"/>
          <p14:tracePt t="34011" x="7243763" y="5992813"/>
          <p14:tracePt t="34022" x="7273925" y="5992813"/>
          <p14:tracePt t="34025" x="7288213" y="5992813"/>
          <p14:tracePt t="34035" x="7318375" y="5992813"/>
          <p14:tracePt t="34043" x="7332663" y="5992813"/>
          <p14:tracePt t="34051" x="7362825" y="5992813"/>
          <p14:tracePt t="34057" x="7377113" y="5992813"/>
          <p14:tracePt t="34064" x="7392988" y="5992813"/>
          <p14:tracePt t="34071" x="7407275" y="5992813"/>
          <p14:tracePt t="34076" x="7437438" y="5992813"/>
          <p14:tracePt t="34090" x="7467600" y="5992813"/>
          <p14:tracePt t="34097" x="7467600" y="5978525"/>
          <p14:tracePt t="34104" x="7497763" y="5978525"/>
          <p14:tracePt t="34113" x="7542213" y="5964238"/>
          <p14:tracePt t="34121" x="7556500" y="5948363"/>
          <p14:tracePt t="34126" x="7586663" y="5948363"/>
          <p14:tracePt t="34133" x="7631113" y="5948363"/>
          <p14:tracePt t="34146" x="7675563" y="5934075"/>
          <p14:tracePt t="34155" x="7705725" y="5918200"/>
          <p14:tracePt t="34162" x="7735888" y="5889625"/>
          <p14:tracePt t="34178" x="7780338" y="5889625"/>
          <p14:tracePt t="34183" x="7794625" y="5873750"/>
          <p14:tracePt t="34192" x="7810500" y="5843588"/>
          <p14:tracePt t="34197" x="7839075" y="5829300"/>
          <p14:tracePt t="34206" x="7854950" y="5815013"/>
          <p14:tracePt t="34212" x="7854950" y="5784850"/>
          <p14:tracePt t="34223" x="7854950" y="5768975"/>
          <p14:tracePt t="34238" x="7854950" y="5754688"/>
          <p14:tracePt t="34243" x="7854950" y="5740400"/>
          <p14:tracePt t="34248" x="7869238" y="5724525"/>
          <p14:tracePt t="34257" x="7869238" y="5710238"/>
          <p14:tracePt t="34262" x="7885113" y="5710238"/>
          <p14:tracePt t="34271" x="7885113" y="5680075"/>
          <p14:tracePt t="34305" x="7885113" y="5665788"/>
          <p14:tracePt t="34334" x="7885113" y="5649913"/>
          <p14:tracePt t="34348" x="7869238" y="5635625"/>
          <p14:tracePt t="34364" x="7854950" y="5635625"/>
          <p14:tracePt t="34371" x="7854950" y="5621338"/>
          <p14:tracePt t="34378" x="7839075" y="5621338"/>
          <p14:tracePt t="34383" x="7824788" y="5621338"/>
          <p14:tracePt t="34398" x="7810500" y="5621338"/>
          <p14:tracePt t="34405" x="7794625" y="5621338"/>
          <p14:tracePt t="41427" x="7839075" y="5575300"/>
          <p14:tracePt t="41431" x="7913688" y="5530850"/>
          <p14:tracePt t="41436" x="8004175" y="5456238"/>
          <p14:tracePt t="41442" x="8078788" y="5397500"/>
          <p14:tracePt t="41455" x="8137525" y="5307013"/>
          <p14:tracePt t="41458" x="8181975" y="5248275"/>
          <p14:tracePt t="41463" x="8302625" y="5113338"/>
          <p14:tracePt t="41473" x="8347075" y="5038725"/>
          <p14:tracePt t="41477" x="8435975" y="4919663"/>
          <p14:tracePt t="41493" x="8540750" y="4756150"/>
          <p14:tracePt t="41501" x="8615363" y="4695825"/>
          <p14:tracePt t="41506" x="8689975" y="4637088"/>
          <p14:tracePt t="41514" x="8734425" y="4592638"/>
          <p14:tracePt t="41522" x="8793163" y="4546600"/>
          <p14:tracePt t="41528" x="8853488" y="4471988"/>
          <p14:tracePt t="41535" x="8928100" y="4383088"/>
          <p14:tracePt t="41541" x="8986838" y="4308475"/>
          <p14:tracePt t="41552" x="9077325" y="4219575"/>
          <p14:tracePt t="41557" x="9166225" y="4100513"/>
          <p14:tracePt t="41564" x="9196388" y="4040188"/>
          <p14:tracePt t="41573" x="9271000" y="3935413"/>
          <p14:tracePt t="41580" x="9301163" y="3890963"/>
          <p14:tracePt t="41586" x="9345613" y="3832225"/>
          <p14:tracePt t="41592" x="9404350" y="3786188"/>
          <p14:tracePt t="41600" x="9434513" y="3757613"/>
          <p14:tracePt t="41609" x="9448800" y="3711575"/>
          <p14:tracePt t="41620" x="9509125" y="3636963"/>
          <p14:tracePt t="41636" x="9509125" y="3622675"/>
          <p14:tracePt t="41645" x="9523413" y="3578225"/>
          <p14:tracePt t="41649" x="9523413" y="3563938"/>
          <p14:tracePt t="41658" x="9523413" y="3533775"/>
          <p14:tracePt t="41663" x="9478963" y="3503613"/>
          <p14:tracePt t="41675" x="9448800" y="3429000"/>
          <p14:tracePt t="41678" x="9434513" y="3384550"/>
          <p14:tracePt t="41688" x="9390063" y="3309938"/>
          <p14:tracePt t="41692" x="9345613" y="3249613"/>
          <p14:tracePt t="41699" x="9315450" y="3175000"/>
          <p14:tracePt t="41706" x="9301163" y="3146425"/>
          <p14:tracePt t="41713" x="9271000" y="3100388"/>
          <p14:tracePt t="41723" x="9255125" y="3086100"/>
          <p14:tracePt t="41728" x="9210675" y="3011488"/>
          <p14:tracePt t="41738" x="9196388" y="2967038"/>
          <p14:tracePt t="41753" x="9166225" y="2892425"/>
          <p14:tracePt t="41756" x="9151938" y="2862263"/>
          <p14:tracePt t="41768" x="9136063" y="2832100"/>
          <p14:tracePt t="41772" x="9121775" y="2803525"/>
          <p14:tracePt t="41778" x="9091613" y="2757488"/>
          <p14:tracePt t="41788" x="9077325" y="2743200"/>
          <p14:tracePt t="41794" x="9061450" y="2698750"/>
          <p14:tracePt t="41800" x="9032875" y="2668588"/>
          <p14:tracePt t="41806" x="9032875" y="2654300"/>
          <p14:tracePt t="41817" x="9002713" y="2624138"/>
          <p14:tracePt t="41822" x="8972550" y="2608263"/>
          <p14:tracePt t="41831" x="8928100" y="2579688"/>
          <p14:tracePt t="41836" x="8883650" y="2563813"/>
          <p14:tracePt t="41842" x="8839200" y="2535238"/>
          <p14:tracePt t="41854" x="8793163" y="2505075"/>
          <p14:tracePt t="41857" x="8734425" y="2489200"/>
          <p14:tracePt t="41864" x="8674100" y="2489200"/>
          <p14:tracePt t="41872" x="8643938" y="2474913"/>
          <p14:tracePt t="41878" x="8615363" y="2474913"/>
          <p14:tracePt t="41885" x="8585200" y="2474913"/>
          <p14:tracePt t="41894" x="8555038" y="2460625"/>
          <p14:tracePt t="41904" x="8510588" y="2460625"/>
          <p14:tracePt t="41910" x="8466138" y="2430463"/>
          <p14:tracePt t="41914" x="8421688" y="2430463"/>
          <p14:tracePt t="41928" x="8302625" y="2414588"/>
          <p14:tracePt t="41936" x="8272463" y="2414588"/>
          <p14:tracePt t="41943" x="8181975" y="2414588"/>
          <p14:tracePt t="41953" x="8137525" y="2414588"/>
          <p14:tracePt t="41959" x="8107363" y="2414588"/>
          <p14:tracePt t="41964" x="8062913" y="2430463"/>
          <p14:tracePt t="41972" x="8034338" y="2444750"/>
          <p14:tracePt t="41978" x="8004175" y="2444750"/>
          <p14:tracePt t="41990" x="7959725" y="2460625"/>
          <p14:tracePt t="41994" x="7943850" y="2474913"/>
          <p14:tracePt t="42003" x="7913688" y="2489200"/>
          <p14:tracePt t="42008" x="7885113" y="2489200"/>
          <p14:tracePt t="42019" x="7854950" y="2519363"/>
          <p14:tracePt t="42024" x="7824788" y="2563813"/>
          <p14:tracePt t="42036" x="7766050" y="2668588"/>
          <p14:tracePt t="42044" x="7720013" y="2728913"/>
          <p14:tracePt t="42058" x="7631113" y="2936875"/>
          <p14:tracePt t="42073" x="7600950" y="3071813"/>
          <p14:tracePt t="42079" x="7586663" y="3116263"/>
          <p14:tracePt t="42086" x="7586663" y="3160713"/>
          <p14:tracePt t="42096" x="7586663" y="3190875"/>
          <p14:tracePt t="42102" x="7586663" y="3235325"/>
          <p14:tracePt t="42107" x="7586663" y="3324225"/>
          <p14:tracePt t="42114" x="7586663" y="3354388"/>
          <p14:tracePt t="42122" x="7616825" y="3473450"/>
          <p14:tracePt t="42131" x="7661275" y="3592513"/>
          <p14:tracePt t="42136" x="7675563" y="3667125"/>
          <p14:tracePt t="42144" x="7705725" y="3771900"/>
          <p14:tracePt t="42152" x="7735888" y="3802063"/>
          <p14:tracePt t="42159" x="7794625" y="3906838"/>
          <p14:tracePt t="42164" x="7824788" y="3935413"/>
          <p14:tracePt t="42180" x="7943850" y="4025900"/>
          <p14:tracePt t="42185" x="8034338" y="4114800"/>
          <p14:tracePt t="42194" x="8107363" y="4189413"/>
          <p14:tracePt t="42202" x="8167688" y="4233863"/>
          <p14:tracePt t="42211" x="8272463" y="4294188"/>
          <p14:tracePt t="42214" x="8391525" y="4383088"/>
          <p14:tracePt t="42225" x="8480425" y="4427538"/>
          <p14:tracePt t="42228" x="8585200" y="4471988"/>
          <p14:tracePt t="42242" x="8704263" y="4546600"/>
          <p14:tracePt t="42246" x="8867775" y="4606925"/>
          <p14:tracePt t="42254" x="9032875" y="4637088"/>
          <p14:tracePt t="42261" x="9121775" y="4651375"/>
          <p14:tracePt t="42271" x="9285288" y="4681538"/>
          <p14:tracePt t="42275" x="9375775" y="4725988"/>
          <p14:tracePt t="42282" x="9478963" y="4725988"/>
          <p14:tracePt t="42287" x="9583738" y="4725988"/>
          <p14:tracePt t="42294" x="9702800" y="4740275"/>
          <p14:tracePt t="42304" x="9777413" y="4740275"/>
          <p14:tracePt t="42308" x="9882188" y="4740275"/>
          <p14:tracePt t="42315" x="9956800" y="4740275"/>
          <p14:tracePt t="42322" x="10045700" y="4740275"/>
          <p14:tracePt t="42335" x="10180638" y="4711700"/>
          <p14:tracePt t="42345" x="10225088" y="4695825"/>
          <p14:tracePt t="42352" x="10313988" y="4681538"/>
          <p14:tracePt t="42358" x="10358438" y="4665663"/>
          <p14:tracePt t="42368" x="10448925" y="4665663"/>
          <p14:tracePt t="42374" x="10493375" y="4651375"/>
          <p14:tracePt t="42381" x="10567988" y="4651375"/>
          <p14:tracePt t="42387" x="10596563" y="4637088"/>
          <p14:tracePt t="42398" x="10642600" y="4637088"/>
          <p14:tracePt t="42404" x="10656888" y="4621213"/>
          <p14:tracePt t="42409" x="10701338" y="4606925"/>
          <p14:tracePt t="42415" x="10717213" y="4576763"/>
          <p14:tracePt t="42428" x="10731500" y="4576763"/>
          <p14:tracePt t="42436" x="10775950" y="4546600"/>
          <p14:tracePt t="42444" x="10806113" y="4546600"/>
          <p14:tracePt t="42458" x="10850563" y="4502150"/>
          <p14:tracePt t="42467" x="10864850" y="4487863"/>
          <p14:tracePt t="42475" x="10880725" y="4471988"/>
          <p14:tracePt t="42484" x="10880725" y="4457700"/>
          <p14:tracePt t="42494" x="10910888" y="4443413"/>
          <p14:tracePt t="42515" x="10910888" y="4427538"/>
          <p14:tracePt t="44648" x="10939463" y="4427538"/>
          <p14:tracePt t="44745" x="10939463" y="4413250"/>
          <p14:tracePt t="44792" x="10939463" y="4397375"/>
          <p14:tracePt t="44834" x="10939463" y="4383088"/>
          <p14:tracePt t="44915" x="10925175" y="4383088"/>
          <p14:tracePt t="44956" x="10910888" y="4383088"/>
          <p14:tracePt t="45028" x="10895013" y="4383088"/>
          <p14:tracePt t="45057" x="10880725" y="4383088"/>
          <p14:tracePt t="45106" x="10864850" y="4383088"/>
          <p14:tracePt t="45122" x="10850563" y="4383088"/>
          <p14:tracePt t="45129" x="10836275" y="4383088"/>
          <p14:tracePt t="45135" x="10820400" y="4383088"/>
          <p14:tracePt t="45177" x="10806113" y="4383088"/>
          <p14:tracePt t="45186" x="10790238" y="4383088"/>
          <p14:tracePt t="45205" x="10775950" y="4383088"/>
          <p14:tracePt t="45228" x="10761663" y="4383088"/>
          <p14:tracePt t="45239" x="10731500" y="4383088"/>
          <p14:tracePt t="45244" x="10687050" y="4383088"/>
          <p14:tracePt t="45253" x="10582275" y="4383088"/>
          <p14:tracePt t="45256" x="10521950" y="4383088"/>
          <p14:tracePt t="45264" x="10463213" y="4383088"/>
          <p14:tracePt t="45272" x="10402888" y="4383088"/>
          <p14:tracePt t="45278" x="10283825" y="4383088"/>
          <p14:tracePt t="45286" x="10253663" y="4383088"/>
          <p14:tracePt t="45292" x="10120313" y="4397375"/>
          <p14:tracePt t="45306" x="9940925" y="4397375"/>
          <p14:tracePt t="45315" x="9912350" y="4397375"/>
          <p14:tracePt t="45323" x="9852025" y="4397375"/>
          <p14:tracePt t="45327" x="9821863" y="4383088"/>
          <p14:tracePt t="45336" x="9777413" y="4368800"/>
          <p14:tracePt t="45342" x="9688513" y="4322763"/>
          <p14:tracePt t="45352" x="9658350" y="4308475"/>
          <p14:tracePt t="45357" x="9598025" y="4278313"/>
          <p14:tracePt t="45367" x="9569450" y="4249738"/>
          <p14:tracePt t="45372" x="9494838" y="4203700"/>
          <p14:tracePt t="45379" x="9434513" y="4189413"/>
          <p14:tracePt t="45384" x="9404350" y="4189413"/>
          <p14:tracePt t="45394" x="9375775" y="4189413"/>
          <p14:tracePt t="45402" x="9329738" y="4175125"/>
          <p14:tracePt t="45408" x="9301163" y="4175125"/>
          <p14:tracePt t="45414" x="9285288" y="4175125"/>
          <p14:tracePt t="45425" x="9271000" y="4175125"/>
          <p14:tracePt t="45435" x="9255125" y="4175125"/>
          <p14:tracePt t="45442" x="9240838" y="4159250"/>
          <p14:tracePt t="45452" x="9226550" y="4159250"/>
          <p14:tracePt t="45463" x="9210675" y="4159250"/>
          <p14:tracePt t="45531" x="9210675" y="4144963"/>
          <p14:tracePt t="45678" x="9226550" y="4144963"/>
          <p14:tracePt t="45686" x="9240838" y="4144963"/>
          <p14:tracePt t="45692" x="9255125" y="4144963"/>
          <p14:tracePt t="45793" x="9271000" y="4144963"/>
          <p14:tracePt t="45807" x="9285288" y="4159250"/>
          <p14:tracePt t="45852" x="9285288" y="4175125"/>
          <p14:tracePt t="45864" x="9285288" y="4189413"/>
          <p14:tracePt t="45883" x="9285288" y="4203700"/>
          <p14:tracePt t="45886" x="9285288" y="4219575"/>
          <p14:tracePt t="45900" x="9285288" y="4233863"/>
          <p14:tracePt t="45910" x="9285288" y="4249738"/>
          <p14:tracePt t="45929" x="9285288" y="4278313"/>
          <p14:tracePt t="45943" x="9285288" y="4308475"/>
          <p14:tracePt t="45957" x="9301163" y="4338638"/>
          <p14:tracePt t="45960" x="9315450" y="4368800"/>
          <p14:tracePt t="45966" x="9329738" y="4457700"/>
          <p14:tracePt t="45975" x="9359900" y="4502150"/>
          <p14:tracePt t="45982" x="9390063" y="4592638"/>
          <p14:tracePt t="45990" x="9390063" y="4621213"/>
          <p14:tracePt t="45994" x="9404350" y="4651375"/>
          <p14:tracePt t="46003" x="9420225" y="4681538"/>
          <p14:tracePt t="46007" x="9420225" y="4711700"/>
          <p14:tracePt t="46019" x="9448800" y="4725988"/>
          <p14:tracePt t="46024" x="9448800" y="4756150"/>
          <p14:tracePt t="46029" x="9494838" y="4786313"/>
          <p14:tracePt t="46036" x="9509125" y="4830763"/>
          <p14:tracePt t="46043" x="9523413" y="4845050"/>
          <p14:tracePt t="46053" x="9539288" y="4875213"/>
          <p14:tracePt t="46057" x="9553575" y="4905375"/>
          <p14:tracePt t="46065" x="9569450" y="4919663"/>
          <p14:tracePt t="46073" x="9598025" y="4949825"/>
          <p14:tracePt t="46084" x="9613900" y="4949825"/>
          <p14:tracePt t="46088" x="9628188" y="4964113"/>
          <p14:tracePt t="46096" x="9644063" y="4979988"/>
          <p14:tracePt t="46108" x="9658350" y="4979988"/>
          <p14:tracePt t="46122" x="9672638" y="4979988"/>
          <p14:tracePt t="46136" x="9702800" y="4979988"/>
          <p14:tracePt t="46152" x="9747250" y="4979988"/>
          <p14:tracePt t="46160" x="9763125" y="4979988"/>
          <p14:tracePt t="46167" x="9821863" y="4949825"/>
          <p14:tracePt t="46177" x="9852025" y="4919663"/>
          <p14:tracePt t="46182" x="9882188" y="4860925"/>
          <p14:tracePt t="48491" x="9866313" y="4860925"/>
          <p14:tracePt t="48502" x="9852025" y="4860925"/>
          <p14:tracePt t="48507" x="9807575" y="4860925"/>
          <p14:tracePt t="48513" x="9777413" y="4860925"/>
          <p14:tracePt t="48521" x="9747250" y="4860925"/>
          <p14:tracePt t="48527" x="9717088" y="4860925"/>
          <p14:tracePt t="48534" x="9702800" y="4860925"/>
          <p14:tracePt t="48541" x="9644063" y="4860925"/>
          <p14:tracePt t="48555" x="9628188" y="4845050"/>
          <p14:tracePt t="48557" x="9613900" y="4845050"/>
          <p14:tracePt t="48563" x="9598025" y="4845050"/>
          <p14:tracePt t="48572" x="9583738" y="4830763"/>
          <p14:tracePt t="48577" x="9553575" y="4814888"/>
          <p14:tracePt t="48585" x="9539288" y="4814888"/>
          <p14:tracePt t="48592" x="9523413" y="4814888"/>
          <p14:tracePt t="48606" x="9509125" y="4814888"/>
          <p14:tracePt t="48613" x="9509125" y="4800600"/>
          <p14:tracePt t="48621" x="9494838" y="4786313"/>
          <p14:tracePt t="48634" x="9478963" y="4786313"/>
          <p14:tracePt t="48646" x="9464675" y="4770438"/>
          <p14:tracePt t="48651" x="9448800" y="4725988"/>
          <p14:tracePt t="48659" x="9434513" y="4711700"/>
          <p14:tracePt t="48664" x="9420225" y="4695825"/>
          <p14:tracePt t="48678" x="9390063" y="4606925"/>
          <p14:tracePt t="48685" x="9375775" y="4576763"/>
          <p14:tracePt t="48693" x="9329738" y="4532313"/>
          <p14:tracePt t="48702" x="9329738" y="4502150"/>
          <p14:tracePt t="48708" x="9315450" y="4443413"/>
          <p14:tracePt t="48713" x="9301163" y="4443413"/>
          <p14:tracePt t="48725" x="9301163" y="4397375"/>
          <p14:tracePt t="48728" x="9285288" y="4383088"/>
          <p14:tracePt t="48754" x="9285288" y="4368800"/>
          <p14:tracePt t="48757" x="9271000" y="4368800"/>
          <p14:tracePt t="48768" x="9255125" y="4368800"/>
          <p14:tracePt t="48773" x="9255125" y="4352925"/>
          <p14:tracePt t="48778" x="9226550" y="4338638"/>
          <p14:tracePt t="48785" x="9196388" y="4308475"/>
          <p14:tracePt t="48792" x="9166225" y="4264025"/>
          <p14:tracePt t="48807" x="9107488" y="4219575"/>
          <p14:tracePt t="48814" x="9091613" y="4203700"/>
          <p14:tracePt t="48823" x="9091613" y="4189413"/>
          <p14:tracePt t="48828" x="9077325" y="4175125"/>
          <p14:tracePt t="48836" x="9061450" y="4159250"/>
          <p14:tracePt t="48842" x="9061450" y="4144963"/>
          <p14:tracePt t="48852" x="9047163" y="4144963"/>
          <p14:tracePt t="48856" x="9047163" y="4129088"/>
          <p14:tracePt t="48867" x="9032875" y="4114800"/>
          <p14:tracePt t="48872" x="9002713" y="4100513"/>
          <p14:tracePt t="48878" x="9002713" y="4084638"/>
          <p14:tracePt t="48885" x="8986838" y="4070350"/>
          <p14:tracePt t="48895" x="8972550" y="4040188"/>
          <p14:tracePt t="48911" x="8958263" y="4025900"/>
          <p14:tracePt t="48929" x="8942388" y="4025900"/>
          <p14:tracePt t="49166" x="8912225" y="3995738"/>
          <p14:tracePt t="49180" x="8778875" y="3935413"/>
          <p14:tracePt t="49190" x="8718550" y="3876675"/>
          <p14:tracePt t="49193" x="8659813" y="3786188"/>
          <p14:tracePt t="49205" x="8615363" y="3757613"/>
          <p14:tracePt t="49210" x="8524875" y="3622675"/>
          <p14:tracePt t="49224" x="8450263" y="3384550"/>
          <p14:tracePt t="49230" x="8391525" y="3294063"/>
          <p14:tracePt t="49240" x="8375650" y="3221038"/>
          <p14:tracePt t="49243" x="8361363" y="3146425"/>
          <p14:tracePt t="49253" x="8361363" y="3100388"/>
          <p14:tracePt t="49257" x="8361363" y="3055938"/>
          <p14:tracePt t="49268" x="8361363" y="3011488"/>
          <p14:tracePt t="49274" x="8361363" y="2981325"/>
          <p14:tracePt t="49283" x="8347075" y="2967038"/>
          <p14:tracePt t="49289" x="8347075" y="2906713"/>
          <p14:tracePt t="49293" x="8331200" y="2906713"/>
          <p14:tracePt t="49308" x="8331200" y="2847975"/>
          <p14:tracePt t="49319" x="8331200" y="2832100"/>
          <p14:tracePt t="49322" x="8316913" y="2773363"/>
          <p14:tracePt t="49329" x="8286750" y="2743200"/>
          <p14:tracePt t="49335" x="8286750" y="2668588"/>
          <p14:tracePt t="49343" x="8272463" y="2638425"/>
          <p14:tracePt t="49351" x="8272463" y="2608263"/>
          <p14:tracePt t="49358" x="8256588" y="2549525"/>
          <p14:tracePt t="49366" x="8256588" y="2535238"/>
          <p14:tracePt t="49372" x="8256588" y="2519363"/>
          <p14:tracePt t="49380" x="8242300" y="2505075"/>
          <p14:tracePt t="49387" x="8242300" y="2489200"/>
          <p14:tracePt t="49395" x="8228013" y="2489200"/>
          <p14:tracePt t="49401" x="8228013" y="2474913"/>
          <p14:tracePt t="49407" x="8228013" y="2460625"/>
          <p14:tracePt t="49428" x="8212138" y="2430463"/>
          <p14:tracePt t="49435" x="8212138" y="2414588"/>
          <p14:tracePt t="49443" x="8197850" y="2400300"/>
          <p14:tracePt t="49474" x="8181975" y="2400300"/>
          <p14:tracePt t="49490" x="8181975" y="2386013"/>
          <p14:tracePt t="49572" x="8181975" y="2400300"/>
          <p14:tracePt t="49583" x="8181975" y="2414588"/>
          <p14:tracePt t="49593" x="8181975" y="2430463"/>
          <p14:tracePt t="49601" x="8181975" y="2444750"/>
          <p14:tracePt t="49608" x="8181975" y="2460625"/>
          <p14:tracePt t="49618" x="8181975" y="2474913"/>
          <p14:tracePt t="49632" x="8181975" y="2489200"/>
          <p14:tracePt t="49643" x="8181975" y="2505075"/>
          <p14:tracePt t="49658" x="8181975" y="2519363"/>
          <p14:tracePt t="49680" x="8181975" y="2549525"/>
          <p14:tracePt t="49686" x="8197850" y="2579688"/>
          <p14:tracePt t="49706" x="8212138" y="2624138"/>
          <p14:tracePt t="49709" x="8228013" y="2668588"/>
          <p14:tracePt t="49717" x="8228013" y="2698750"/>
          <p14:tracePt t="49726" x="8228013" y="2713038"/>
          <p14:tracePt t="49739" x="8242300" y="2787650"/>
          <p14:tracePt t="49752" x="8256588" y="2803525"/>
          <p14:tracePt t="49759" x="8256588" y="2817813"/>
          <p14:tracePt t="49774" x="8256588" y="2832100"/>
          <p14:tracePt t="49784" x="8256588" y="2847975"/>
          <p14:tracePt t="49815" x="8256588" y="2878138"/>
          <p14:tracePt t="49822" x="8272463" y="2878138"/>
          <p14:tracePt t="49836" x="8272463" y="2892425"/>
          <p14:tracePt t="49838" x="8272463" y="2906713"/>
          <p14:tracePt t="49852" x="8272463" y="2922588"/>
          <p14:tracePt t="49872" x="8272463" y="2936875"/>
          <p14:tracePt t="49895" x="8272463" y="2951163"/>
          <p14:tracePt t="49901" x="8286750" y="2951163"/>
          <p14:tracePt t="49908" x="8286750" y="2967038"/>
          <p14:tracePt t="49918" x="8302625" y="2967038"/>
          <p14:tracePt t="49926" x="8302625" y="2981325"/>
          <p14:tracePt t="49946" x="8316913" y="2997200"/>
          <p14:tracePt t="49958" x="8316913" y="3011488"/>
          <p14:tracePt t="49960" x="8331200" y="3011488"/>
          <p14:tracePt t="49967" x="8347075" y="3011488"/>
          <p14:tracePt t="50557" x="8347075" y="3025775"/>
          <p14:tracePt t="50583" x="8347075" y="3041650"/>
          <p14:tracePt t="50753" x="8347075" y="2997200"/>
          <p14:tracePt t="50761" x="8347075" y="2951163"/>
          <p14:tracePt t="50768" x="8331200" y="2892425"/>
          <p14:tracePt t="50775" x="8316913" y="2862263"/>
          <p14:tracePt t="50785" x="8302625" y="2817813"/>
          <p14:tracePt t="50790" x="8286750" y="2773363"/>
          <p14:tracePt t="50797" x="8286750" y="2743200"/>
          <p14:tracePt t="50809" x="8286750" y="2728913"/>
          <p14:tracePt t="50817" x="8272463" y="2668588"/>
          <p14:tracePt t="50824" x="8242300" y="2624138"/>
          <p14:tracePt t="50835" x="8242300" y="2608263"/>
          <p14:tracePt t="50839" x="8228013" y="2579688"/>
          <p14:tracePt t="50846" x="8228013" y="2549525"/>
          <p14:tracePt t="50854" x="8228013" y="2519363"/>
          <p14:tracePt t="50868" x="8212138" y="2489200"/>
          <p14:tracePt t="50883" x="8212138" y="2474913"/>
          <p14:tracePt t="50889" x="8197850" y="2460625"/>
          <p14:tracePt t="50903" x="8197850" y="2444750"/>
          <p14:tracePt t="50918" x="8197850" y="2430463"/>
          <p14:tracePt t="50927" x="8181975" y="2430463"/>
          <p14:tracePt t="50943" x="8181975" y="2414588"/>
          <p14:tracePt t="51012" x="8167688" y="2414588"/>
          <p14:tracePt t="51098" x="8137525" y="2414588"/>
          <p14:tracePt t="51105" x="8137525" y="2400300"/>
          <p14:tracePt t="51119" x="8123238" y="2400300"/>
          <p14:tracePt t="51125" x="8107363" y="2386013"/>
          <p14:tracePt t="51134" x="8107363" y="2370138"/>
          <p14:tracePt t="51146" x="8093075" y="2355850"/>
          <p14:tracePt t="51154" x="8034338" y="2265363"/>
          <p14:tracePt t="51162" x="8004175" y="2220913"/>
          <p14:tracePt t="51168" x="7974013" y="2176463"/>
          <p14:tracePt t="51180" x="7943850" y="2132013"/>
          <p14:tracePt t="51184" x="7943850" y="2101850"/>
          <p14:tracePt t="51194" x="7929563" y="2071688"/>
          <p14:tracePt t="51204" x="7899400" y="2043113"/>
          <p14:tracePt t="51212" x="7885113" y="2043113"/>
          <p14:tracePt t="51218" x="7869238" y="2043113"/>
          <p14:tracePt t="51233" x="7869238" y="2027238"/>
          <p14:tracePt t="51284" x="7854950" y="2027238"/>
          <p14:tracePt t="51299" x="7839075" y="2027238"/>
          <p14:tracePt t="51375" x="7839075" y="2012950"/>
          <p14:tracePt t="51383" x="7824788" y="2012950"/>
          <p14:tracePt t="51394" x="7810500" y="2012950"/>
          <p14:tracePt t="51400" x="7794625" y="2012950"/>
          <p14:tracePt t="51405" x="7780338" y="1997075"/>
          <p14:tracePt t="51425" x="7766050" y="1997075"/>
          <p14:tracePt t="51449" x="7766050" y="1968500"/>
          <p14:tracePt t="51457" x="7750175" y="1968500"/>
          <p14:tracePt t="51461" x="7735888" y="1952625"/>
          <p14:tracePt t="51476" x="7705725" y="1922463"/>
          <p14:tracePt t="51488" x="7691438" y="1922463"/>
          <p14:tracePt t="51493" x="7691438" y="1908175"/>
          <p14:tracePt t="51504" x="7675563" y="1893888"/>
          <p14:tracePt t="51512" x="7661275" y="1863725"/>
          <p14:tracePt t="51519" x="7661275" y="1849438"/>
          <p14:tracePt t="51526" x="7661275" y="1833563"/>
          <p14:tracePt t="51534" x="7661275" y="1819275"/>
          <p14:tracePt t="51541" x="7661275" y="1803400"/>
          <p14:tracePt t="51553" x="7645400" y="1803400"/>
          <p14:tracePt t="51569" x="7645400" y="1774825"/>
          <p14:tracePt t="51600" x="7631113" y="1774825"/>
          <p14:tracePt t="51712" x="7661275" y="1774825"/>
          <p14:tracePt t="51722" x="7810500" y="1819275"/>
          <p14:tracePt t="56503" x="7810500" y="1833563"/>
          <p14:tracePt t="56516" x="7810500" y="1849438"/>
          <p14:tracePt t="56522" x="7794625" y="1863725"/>
          <p14:tracePt t="56532" x="7780338" y="1863725"/>
          <p14:tracePt t="56537" x="7780338" y="1878013"/>
          <p14:tracePt t="56544" x="7766050" y="1893888"/>
          <p14:tracePt t="56552" x="7720013" y="1938338"/>
          <p14:tracePt t="56558" x="7645400" y="2012950"/>
          <p14:tracePt t="56566" x="7542213" y="2146300"/>
          <p14:tracePt t="56572" x="7467600" y="2265363"/>
          <p14:tracePt t="56582" x="7437438" y="2311400"/>
          <p14:tracePt t="56587" x="7348538" y="2386013"/>
          <p14:tracePt t="56597" x="7332663" y="2430463"/>
          <p14:tracePt t="56602" x="7288213" y="2430463"/>
          <p14:tracePt t="56611" x="7288213" y="2444750"/>
          <p14:tracePt t="56619" x="7273925" y="2460625"/>
          <p14:tracePt t="56623" x="7258050" y="2460625"/>
          <p14:tracePt t="56631" x="7243763" y="2460625"/>
          <p14:tracePt t="56637" x="7229475" y="2460625"/>
          <p14:tracePt t="56651" x="7213600" y="2460625"/>
          <p14:tracePt t="56661" x="7199313" y="2460625"/>
          <p14:tracePt t="56678" x="7183438" y="2460625"/>
          <p14:tracePt t="56683" x="7169150" y="2460625"/>
          <p14:tracePt t="56689" x="7138988" y="2460625"/>
          <p14:tracePt t="56694" x="7124700" y="2460625"/>
          <p14:tracePt t="56701" x="7094538" y="2460625"/>
          <p14:tracePt t="56708" x="7080250" y="2460625"/>
          <p14:tracePt t="56716" x="7050088" y="2460625"/>
          <p14:tracePt t="56723" x="7019925" y="2460625"/>
          <p14:tracePt t="56732" x="7005638" y="2460625"/>
          <p14:tracePt t="56738" x="6989763" y="2460625"/>
          <p14:tracePt t="56745" x="6975475" y="2460625"/>
          <p14:tracePt t="56755" x="6961188" y="2460625"/>
          <p14:tracePt t="56758" x="6945313" y="2460625"/>
          <p14:tracePt t="56768" x="6931025" y="2460625"/>
          <p14:tracePt t="56773" x="6915150" y="2460625"/>
          <p14:tracePt t="56783" x="6900863" y="2460625"/>
          <p14:tracePt t="56788" x="6886575" y="2460625"/>
          <p14:tracePt t="56795" x="6870700" y="2460625"/>
          <p14:tracePt t="56804" x="6826250" y="2460625"/>
          <p14:tracePt t="56810" x="6796088" y="2474913"/>
          <p14:tracePt t="56817" x="6765925" y="2474913"/>
          <p14:tracePt t="56824" x="6737350" y="2489200"/>
          <p14:tracePt t="56834" x="6707188" y="2489200"/>
          <p14:tracePt t="56838" x="6692900" y="2489200"/>
          <p14:tracePt t="56853" x="6646863" y="2505075"/>
          <p14:tracePt t="56866" x="6602413" y="2505075"/>
          <p14:tracePt t="56873" x="6557963" y="2519363"/>
          <p14:tracePt t="56882" x="6543675" y="2535238"/>
          <p14:tracePt t="56888" x="6527800" y="2549525"/>
          <p14:tracePt t="56895" x="6513513" y="2549525"/>
          <p14:tracePt t="56904" x="6469063" y="2549525"/>
          <p14:tracePt t="56916" x="6438900" y="2549525"/>
          <p14:tracePt t="56928" x="6424613" y="2549525"/>
          <p14:tracePt t="56934" x="6408738" y="2563813"/>
          <p14:tracePt t="56942" x="6378575" y="2579688"/>
          <p14:tracePt t="56948" x="6350000" y="2593975"/>
          <p14:tracePt t="56961" x="6319838" y="2608263"/>
          <p14:tracePt t="56968" x="6319838" y="2624138"/>
          <p14:tracePt t="56974" x="6303963" y="2638425"/>
          <p14:tracePt t="56982" x="6289675" y="2638425"/>
          <p14:tracePt t="56994" x="6275388" y="2654300"/>
          <p14:tracePt t="56998" x="6259513" y="2654300"/>
          <p14:tracePt t="57009" x="6245225" y="2654300"/>
          <p14:tracePt t="57019" x="6229350" y="2668588"/>
          <p14:tracePt t="57024" x="6229350" y="2682875"/>
          <p14:tracePt t="57034" x="6215063" y="2682875"/>
          <p14:tracePt t="57038" x="6200775" y="2682875"/>
          <p14:tracePt t="57054" x="6156325" y="2698750"/>
          <p14:tracePt t="57059" x="6140450" y="2698750"/>
          <p14:tracePt t="57066" x="6126163" y="2698750"/>
          <p14:tracePt t="57074" x="6126163" y="2713038"/>
          <p14:tracePt t="57082" x="6110288" y="2728913"/>
          <p14:tracePt t="57088" x="6096000" y="2743200"/>
          <p14:tracePt t="57104" x="6065838" y="2757488"/>
          <p14:tracePt t="57126" x="6051550" y="2773363"/>
          <p14:tracePt t="57133" x="6035675" y="2787650"/>
          <p14:tracePt t="57148" x="6021388" y="2803525"/>
          <p14:tracePt t="57152" x="6007100" y="2832100"/>
          <p14:tracePt t="57161" x="5991225" y="2862263"/>
          <p14:tracePt t="57177" x="5962650" y="2892425"/>
          <p14:tracePt t="57182" x="5946775" y="2951163"/>
          <p14:tracePt t="57191" x="5932488" y="2967038"/>
          <p14:tracePt t="57201" x="5916613" y="2981325"/>
          <p14:tracePt t="57207" x="5916613" y="2997200"/>
          <p14:tracePt t="57211" x="5902325" y="3025775"/>
          <p14:tracePt t="57218" x="5888038" y="3041650"/>
          <p14:tracePt t="57224" x="5888038" y="3086100"/>
          <p14:tracePt t="57233" x="5872163" y="3100388"/>
          <p14:tracePt t="57239" x="5872163" y="3116263"/>
          <p14:tracePt t="57248" x="5857875" y="3130550"/>
          <p14:tracePt t="57255" x="5857875" y="3175000"/>
          <p14:tracePt t="57269" x="5842000" y="3205163"/>
          <p14:tracePt t="57284" x="5842000" y="3235325"/>
          <p14:tracePt t="57304" x="5842000" y="3279775"/>
          <p14:tracePt t="57314" x="5842000" y="3309938"/>
          <p14:tracePt t="57325" x="5842000" y="3340100"/>
          <p14:tracePt t="57333" x="5842000" y="3354388"/>
          <p14:tracePt t="57340" x="5842000" y="3368675"/>
          <p14:tracePt t="57349" x="5842000" y="3398838"/>
          <p14:tracePt t="57353" x="5842000" y="3429000"/>
          <p14:tracePt t="57366" x="5872163" y="3473450"/>
          <p14:tracePt t="57371" x="5888038" y="3517900"/>
          <p14:tracePt t="57377" x="5888038" y="3548063"/>
          <p14:tracePt t="57382" x="5888038" y="3578225"/>
          <p14:tracePt t="57389" x="5902325" y="3608388"/>
          <p14:tracePt t="57398" x="5916613" y="3636963"/>
          <p14:tracePt t="57403" x="5946775" y="3667125"/>
          <p14:tracePt t="57412" x="5946775" y="3683000"/>
          <p14:tracePt t="57418" x="5991225" y="3711575"/>
          <p14:tracePt t="57427" x="6021388" y="3727450"/>
          <p14:tracePt t="57432" x="6035675" y="3741738"/>
          <p14:tracePt t="57439" x="6081713" y="3757613"/>
          <p14:tracePt t="57448" x="6126163" y="3786188"/>
          <p14:tracePt t="57453" x="6170613" y="3816350"/>
          <p14:tracePt t="57462" x="6215063" y="3816350"/>
          <p14:tracePt t="57472" x="6289675" y="3832225"/>
          <p14:tracePt t="57475" x="6350000" y="3846513"/>
          <p14:tracePt t="57483" x="6438900" y="3846513"/>
          <p14:tracePt t="57491" x="6483350" y="3846513"/>
          <p14:tracePt t="57498" x="6572250" y="3846513"/>
          <p14:tracePt t="57505" x="6632575" y="3846513"/>
          <p14:tracePt t="57512" x="6737350" y="3846513"/>
          <p14:tracePt t="57518" x="6781800" y="3846513"/>
          <p14:tracePt t="57524" x="6840538" y="3846513"/>
          <p14:tracePt t="57534" x="6900863" y="3846513"/>
          <p14:tracePt t="57540" x="6975475" y="3846513"/>
          <p14:tracePt t="57553" x="7124700" y="3846513"/>
          <p14:tracePt t="57564" x="7169150" y="3832225"/>
          <p14:tracePt t="57569" x="7273925" y="3816350"/>
          <p14:tracePt t="57575" x="7362825" y="3786188"/>
          <p14:tracePt t="57583" x="7481888" y="3771900"/>
          <p14:tracePt t="57590" x="7600950" y="3741738"/>
          <p14:tracePt t="57602" x="7705725" y="3667125"/>
          <p14:tracePt t="57605" x="7854950" y="3636963"/>
          <p14:tracePt t="57613" x="7929563" y="3608388"/>
          <p14:tracePt t="57618" x="8018463" y="3578225"/>
          <p14:tracePt t="57628" x="8062913" y="3548063"/>
          <p14:tracePt t="57632" x="8123238" y="3533775"/>
          <p14:tracePt t="57645" x="8153400" y="3517900"/>
          <p14:tracePt t="57654" x="8228013" y="3489325"/>
          <p14:tracePt t="57664" x="8256588" y="3473450"/>
          <p14:tracePt t="57682" x="8286750" y="3459163"/>
          <p14:tracePt t="57713" x="8302625" y="3429000"/>
          <p14:tracePt t="57725" x="8331200" y="3398838"/>
          <p14:tracePt t="57741" x="8361363" y="3354388"/>
          <p14:tracePt t="57748" x="8405813" y="3294063"/>
          <p14:tracePt t="57755" x="8435975" y="3235325"/>
          <p14:tracePt t="57765" x="8450263" y="3205163"/>
          <p14:tracePt t="57775" x="8480425" y="3071813"/>
          <p14:tracePt t="57786" x="8496300" y="3011488"/>
          <p14:tracePt t="57790" x="8510588" y="2951163"/>
          <p14:tracePt t="57801" x="8540750" y="2922588"/>
          <p14:tracePt t="57806" x="8540750" y="2892425"/>
          <p14:tracePt t="57816" x="8540750" y="2878138"/>
          <p14:tracePt t="57819" x="8540750" y="2862263"/>
          <p14:tracePt t="57825" x="8524875" y="2862263"/>
          <p14:tracePt t="57833" x="8524875" y="2847975"/>
          <p14:tracePt t="57841" x="8524875" y="2832100"/>
          <p14:tracePt t="57848" x="8510588" y="2832100"/>
          <p14:tracePt t="57854" x="8496300" y="2817813"/>
          <p14:tracePt t="57869" x="8480425" y="2787650"/>
          <p14:tracePt t="57875" x="8466138" y="2773363"/>
          <p14:tracePt t="57886" x="8450263" y="2757488"/>
          <p14:tracePt t="57894" x="8435975" y="2743200"/>
          <p14:tracePt t="57897" x="8405813" y="2713038"/>
          <p14:tracePt t="57906" x="8375650" y="2654300"/>
          <p14:tracePt t="57917" x="8331200" y="2608263"/>
          <p14:tracePt t="57928" x="8286750" y="2535238"/>
          <p14:tracePt t="57933" x="8256588" y="2519363"/>
          <p14:tracePt t="57941" x="8242300" y="2489200"/>
          <p14:tracePt t="57948" x="8197850" y="2474913"/>
          <p14:tracePt t="57957" x="8181975" y="2474913"/>
          <p14:tracePt t="57965" x="8167688" y="2474913"/>
          <p14:tracePt t="57975" x="8123238" y="2430463"/>
          <p14:tracePt t="57991" x="8093075" y="2414588"/>
          <p14:tracePt t="58004" x="8062913" y="2414588"/>
          <p14:tracePt t="58012" x="8048625" y="2400300"/>
          <p14:tracePt t="58025" x="7974013" y="2386013"/>
          <p14:tracePt t="58034" x="7943850" y="2370138"/>
          <p14:tracePt t="58042" x="7913688" y="2370138"/>
          <p14:tracePt t="58055" x="7824788" y="2355850"/>
          <p14:tracePt t="58067" x="7780338" y="2355850"/>
          <p14:tracePt t="58072" x="7750175" y="2339975"/>
          <p14:tracePt t="58076" x="7705725" y="2339975"/>
          <p14:tracePt t="58083" x="7661275" y="2339975"/>
          <p14:tracePt t="58091" x="7645400" y="2339975"/>
          <p14:tracePt t="58098" x="7600950" y="2339975"/>
          <p14:tracePt t="58104" x="7586663" y="2339975"/>
          <p14:tracePt t="58117" x="7556500" y="2355850"/>
          <p14:tracePt t="58123" x="7526338" y="2355850"/>
          <p14:tracePt t="58128" x="7481888" y="2355850"/>
          <p14:tracePt t="58134" x="7437438" y="2355850"/>
          <p14:tracePt t="58145" x="7407275" y="2355850"/>
          <p14:tracePt t="58151" x="7318375" y="2370138"/>
          <p14:tracePt t="58154" x="7273925" y="2370138"/>
          <p14:tracePt t="58164" x="7169150" y="2386013"/>
          <p14:tracePt t="58174" x="7138988" y="2386013"/>
          <p14:tracePt t="58184" x="6975475" y="2430463"/>
          <p14:tracePt t="58192" x="6931025" y="2430463"/>
          <p14:tracePt t="58200" x="6856413" y="2489200"/>
          <p14:tracePt t="58206" x="6811963" y="2489200"/>
          <p14:tracePt t="58217" x="6781800" y="2505075"/>
          <p14:tracePt t="58225" x="6751638" y="2519363"/>
          <p14:tracePt t="58228" x="6737350" y="2535238"/>
          <p14:tracePt t="58234" x="6707188" y="2549525"/>
          <p14:tracePt t="58243" x="6692900" y="2549525"/>
          <p14:tracePt t="58249" x="6662738" y="2549525"/>
          <p14:tracePt t="58258" x="6646863" y="2549525"/>
          <p14:tracePt t="58266" x="6632575" y="2549525"/>
          <p14:tracePt t="58271" x="6618288" y="2563813"/>
          <p14:tracePt t="58277" x="6602413" y="2563813"/>
          <p14:tracePt t="58286" x="6557963" y="2593975"/>
          <p14:tracePt t="58292" x="6527800" y="2593975"/>
          <p14:tracePt t="58301" x="6497638" y="2624138"/>
          <p14:tracePt t="58307" x="6438900" y="2654300"/>
          <p14:tracePt t="58318" x="6408738" y="2668588"/>
          <p14:tracePt t="58323" x="6378575" y="2682875"/>
          <p14:tracePt t="58326" x="6350000" y="2728913"/>
          <p14:tracePt t="58333" x="6319838" y="2743200"/>
          <p14:tracePt t="58342" x="6289675" y="2743200"/>
          <p14:tracePt t="58351" x="6289675" y="2757488"/>
          <p14:tracePt t="58355" x="6275388" y="2773363"/>
          <p14:tracePt t="58367" x="6259513" y="2773363"/>
          <p14:tracePt t="58374" x="6259513" y="2787650"/>
          <p14:tracePt t="58385" x="6245225" y="2817813"/>
          <p14:tracePt t="58407" x="6245225" y="2832100"/>
          <p14:tracePt t="58426" x="6275388" y="2832100"/>
          <p14:tracePt t="58434" x="6303963" y="2847975"/>
          <p14:tracePt t="58441" x="6364288" y="2862263"/>
          <p14:tracePt t="58748" x="6513513" y="2847975"/>
          <p14:tracePt t="58756" x="6543675" y="2832100"/>
          <p14:tracePt t="58770" x="6602413" y="2817813"/>
          <p14:tracePt t="58778" x="6662738" y="2787650"/>
          <p14:tracePt t="58784" x="6692900" y="2787650"/>
          <p14:tracePt t="58791" x="6737350" y="2773363"/>
          <p14:tracePt t="58803" x="6796088" y="2728913"/>
          <p14:tracePt t="58806" x="6856413" y="2698750"/>
          <p14:tracePt t="58816" x="6961188" y="2668588"/>
          <p14:tracePt t="58821" x="7034213" y="2638425"/>
          <p14:tracePt t="58827" x="7124700" y="2593975"/>
          <p14:tracePt t="58834" x="7169150" y="2563813"/>
          <p14:tracePt t="58841" x="7243763" y="2535238"/>
          <p14:tracePt t="58848" x="7258050" y="2489200"/>
          <p14:tracePt t="58856" x="7288213" y="2460625"/>
          <p14:tracePt t="58866" x="7302500" y="2430463"/>
          <p14:tracePt t="58885" x="7348538" y="2400300"/>
          <p14:tracePt t="58897" x="7348538" y="2370138"/>
          <p14:tracePt t="58902" x="7348538" y="2355850"/>
          <p14:tracePt t="58908" x="7362825" y="2339975"/>
          <p14:tracePt t="58935" x="7362825" y="2325688"/>
          <p14:tracePt t="58950" x="7377113" y="2311400"/>
          <p14:tracePt t="58959" x="7377113" y="2295525"/>
          <p14:tracePt t="58966" x="7377113" y="2281238"/>
          <p14:tracePt t="58978" x="7377113" y="2251075"/>
          <p14:tracePt t="58992" x="7377113" y="2206625"/>
          <p14:tracePt t="59006" x="7362825" y="2206625"/>
          <p14:tracePt t="59015" x="7348538" y="2192338"/>
          <p14:tracePt t="59021" x="7348538" y="2176463"/>
          <p14:tracePt t="59029" x="7318375" y="2176463"/>
          <p14:tracePt t="59043" x="7288213" y="2132013"/>
          <p14:tracePt t="59054" x="7273925" y="2117725"/>
          <p14:tracePt t="59059" x="7243763" y="2087563"/>
          <p14:tracePt t="59068" x="7199313" y="2057400"/>
          <p14:tracePt t="59075" x="7154863" y="2027238"/>
          <p14:tracePt t="59083" x="7108825" y="1997075"/>
          <p14:tracePt t="59088" x="7064375" y="1968500"/>
          <p14:tracePt t="59092" x="7019925" y="1952625"/>
          <p14:tracePt t="59098" x="7005638" y="1938338"/>
          <p14:tracePt t="59106" x="6945313" y="1893888"/>
          <p14:tracePt t="59115" x="6915150" y="1878013"/>
          <p14:tracePt t="59123" x="6870700" y="1878013"/>
          <p14:tracePt t="59133" x="6856413" y="1878013"/>
          <p14:tracePt t="59136" x="6811963" y="1863725"/>
          <p14:tracePt t="59146" x="6781800" y="1863725"/>
          <p14:tracePt t="59152" x="6751638" y="1863725"/>
          <p14:tracePt t="59158" x="6737350" y="1863725"/>
          <p14:tracePt t="59165" x="6707188" y="1863725"/>
          <p14:tracePt t="59179" x="6677025" y="1863725"/>
          <p14:tracePt t="59186" x="6588125" y="1863725"/>
          <p14:tracePt t="59192" x="6557963" y="1908175"/>
          <p14:tracePt t="59200" x="6469063" y="1938338"/>
          <p14:tracePt t="59207" x="6378575" y="1952625"/>
          <p14:tracePt t="59214" x="6334125" y="1968500"/>
          <p14:tracePt t="59223" x="6289675" y="1997075"/>
          <p14:tracePt t="59232" x="6259513" y="1997075"/>
          <p14:tracePt t="59245" x="6215063" y="2043113"/>
          <p14:tracePt t="59257" x="6156325" y="2071688"/>
          <p14:tracePt t="59265" x="6140450" y="2101850"/>
          <p14:tracePt t="59271" x="6110288" y="2132013"/>
          <p14:tracePt t="59285" x="6021388" y="2325688"/>
          <p14:tracePt t="59292" x="5962650" y="2430463"/>
          <p14:tracePt t="59301" x="5916613" y="2519363"/>
          <p14:tracePt t="59307" x="5902325" y="2593975"/>
          <p14:tracePt t="59315" x="5888038" y="2654300"/>
          <p14:tracePt t="59322" x="5872163" y="2682875"/>
          <p14:tracePt t="59332" x="5872163" y="2713038"/>
          <p14:tracePt t="59337" x="5872163" y="2757488"/>
          <p14:tracePt t="59343" x="5872163" y="2773363"/>
          <p14:tracePt t="59350" x="5872163" y="2803525"/>
          <p14:tracePt t="59357" x="5888038" y="2817813"/>
          <p14:tracePt t="59365" x="5902325" y="2847975"/>
          <p14:tracePt t="59372" x="5946775" y="2892425"/>
          <p14:tracePt t="59382" x="5976938" y="2906713"/>
          <p14:tracePt t="59386" x="6021388" y="2936875"/>
          <p14:tracePt t="59393" x="6110288" y="2981325"/>
          <p14:tracePt t="59404" x="6184900" y="3011488"/>
          <p14:tracePt t="59409" x="6275388" y="3041650"/>
          <p14:tracePt t="59415" x="6438900" y="3055938"/>
          <p14:tracePt t="59425" x="6513513" y="3071813"/>
          <p14:tracePt t="59431" x="6646863" y="3071813"/>
          <p14:tracePt t="59439" x="6721475" y="3086100"/>
          <p14:tracePt t="59443" x="6781800" y="3086100"/>
          <p14:tracePt t="59455" x="6870700" y="3086100"/>
          <p14:tracePt t="59458" x="6931025" y="3086100"/>
          <p14:tracePt t="59464" x="7005638" y="3086100"/>
          <p14:tracePt t="59471" x="7064375" y="3086100"/>
          <p14:tracePt t="59487" x="7183438" y="3086100"/>
          <p14:tracePt t="59493" x="7258050" y="3071813"/>
          <p14:tracePt t="59502" x="7288213" y="3071813"/>
          <p14:tracePt t="59507" x="7362825" y="3055938"/>
          <p14:tracePt t="59517" x="7407275" y="3041650"/>
          <p14:tracePt t="59521" x="7451725" y="3025775"/>
          <p14:tracePt t="59537" x="7556500" y="2967038"/>
          <p14:tracePt t="59543" x="7631113" y="2951163"/>
          <p14:tracePt t="59554" x="7691438" y="2936875"/>
          <p14:tracePt t="59557" x="7735888" y="2906713"/>
          <p14:tracePt t="59565" x="7824788" y="2862263"/>
          <p14:tracePt t="59572" x="7839075" y="2862263"/>
          <p14:tracePt t="59582" x="7913688" y="2832100"/>
          <p14:tracePt t="59587" x="7959725" y="2803525"/>
          <p14:tracePt t="59594" x="8018463" y="2787650"/>
          <p14:tracePt t="59602" x="8078788" y="2757488"/>
          <p14:tracePt t="59607" x="8093075" y="2728913"/>
          <p14:tracePt t="59615" x="8107363" y="2728913"/>
          <p14:tracePt t="59622" x="8123238" y="2713038"/>
          <p14:tracePt t="59631" x="8137525" y="2698750"/>
          <p14:tracePt t="59651" x="8153400" y="2698750"/>
          <p14:tracePt t="59686" x="8167688" y="2682875"/>
          <p14:tracePt t="59707" x="8197850" y="2608263"/>
          <p14:tracePt t="59715" x="8197850" y="2549525"/>
          <p14:tracePt t="59722" x="8197850" y="2489200"/>
          <p14:tracePt t="59732" x="8197850" y="2474913"/>
          <p14:tracePt t="59744" x="8197850" y="2430463"/>
          <p14:tracePt t="59756" x="8197850" y="2414588"/>
          <p14:tracePt t="59764" x="8197850" y="2386013"/>
          <p14:tracePt t="59773" x="8197850" y="2370138"/>
          <p14:tracePt t="59787" x="8197850" y="2355850"/>
          <p14:tracePt t="59805" x="8197850" y="2339975"/>
          <p14:tracePt t="59814" x="8181975" y="2339975"/>
          <p14:tracePt t="59833" x="8153400" y="2339975"/>
          <p14:tracePt t="63651" x="8167688" y="2370138"/>
          <p14:tracePt t="63659" x="8197850" y="2414588"/>
          <p14:tracePt t="63666" x="8212138" y="2430463"/>
          <p14:tracePt t="63676" x="8272463" y="2474913"/>
          <p14:tracePt t="63682" x="8316913" y="2519363"/>
          <p14:tracePt t="63687" x="8347075" y="2549525"/>
          <p14:tracePt t="63695" x="8405813" y="2608263"/>
          <p14:tracePt t="63702" x="8466138" y="2654300"/>
          <p14:tracePt t="63710" x="8555038" y="2713038"/>
          <p14:tracePt t="63716" x="8570913" y="2757488"/>
          <p14:tracePt t="63732" x="8629650" y="2817813"/>
          <p14:tracePt t="63742" x="8689975" y="2832100"/>
          <p14:tracePt t="63749" x="8718550" y="2878138"/>
          <p14:tracePt t="63757" x="8734425" y="2892425"/>
          <p14:tracePt t="63761" x="8748713" y="2922588"/>
          <p14:tracePt t="63766" x="8778875" y="2951163"/>
          <p14:tracePt t="63775" x="8793163" y="2967038"/>
          <p14:tracePt t="63783" x="8823325" y="3011488"/>
          <p14:tracePt t="63788" x="8853488" y="3025775"/>
          <p14:tracePt t="63795" x="8853488" y="3041650"/>
          <p14:tracePt t="63805" x="8883650" y="3055938"/>
          <p14:tracePt t="63818" x="8912225" y="3071813"/>
          <p14:tracePt t="63823" x="8912225" y="3086100"/>
          <p14:tracePt t="63831" x="8928100" y="3100388"/>
          <p14:tracePt t="63838" x="8942388" y="3116263"/>
          <p14:tracePt t="63847" x="8958263" y="3116263"/>
          <p14:tracePt t="63852" x="8972550" y="3116263"/>
          <p14:tracePt t="63866" x="8986838" y="3130550"/>
          <p14:tracePt t="63871" x="9032875" y="3146425"/>
          <p14:tracePt t="63883" x="9121775" y="3221038"/>
          <p14:tracePt t="63888" x="9180513" y="3249613"/>
          <p14:tracePt t="63904" x="9240838" y="3309938"/>
          <p14:tracePt t="63916" x="9285288" y="3368675"/>
          <p14:tracePt t="63919" x="9285288" y="3384550"/>
          <p14:tracePt t="63932" x="9285288" y="3398838"/>
          <p14:tracePt t="63938" x="9285288" y="3414713"/>
          <p14:tracePt t="63953" x="9285288" y="3429000"/>
          <p14:tracePt t="63964" x="9301163" y="3459163"/>
          <p14:tracePt t="63967" x="9315450" y="3503613"/>
          <p14:tracePt t="63974" x="9329738" y="3533775"/>
          <p14:tracePt t="63982" x="9329738" y="3578225"/>
          <p14:tracePt t="63989" x="9329738" y="3622675"/>
          <p14:tracePt t="63996" x="9329738" y="3652838"/>
          <p14:tracePt t="64003" x="9329738" y="3667125"/>
          <p14:tracePt t="64013" x="9329738" y="3683000"/>
          <p14:tracePt t="64017" x="9329738" y="3697288"/>
          <p14:tracePt t="64025" x="9329738" y="3711575"/>
          <p14:tracePt t="64283" x="9359900" y="3757613"/>
          <p14:tracePt t="64289" x="9359900" y="3802063"/>
          <p14:tracePt t="64300" x="9359900" y="3832225"/>
          <p14:tracePt t="64304" x="9359900" y="3876675"/>
          <p14:tracePt t="64314" x="9359900" y="3921125"/>
          <p14:tracePt t="64317" x="9375775" y="3935413"/>
          <p14:tracePt t="64325" x="9375775" y="3979863"/>
          <p14:tracePt t="64333" x="9375775" y="3995738"/>
          <p14:tracePt t="64346" x="9390063" y="4025900"/>
          <p14:tracePt t="64354" x="9390063" y="4054475"/>
          <p14:tracePt t="64368" x="9390063" y="4084638"/>
          <p14:tracePt t="64375" x="9390063" y="4100513"/>
          <p14:tracePt t="64382" x="9390063" y="4114800"/>
          <p14:tracePt t="64391" x="9390063" y="4129088"/>
          <p14:tracePt t="64398" x="9404350" y="4144963"/>
          <p14:tracePt t="64404" x="9404350" y="4159250"/>
          <p14:tracePt t="64413" x="9404350" y="4189413"/>
          <p14:tracePt t="64419" x="9404350" y="4203700"/>
          <p14:tracePt t="64427" x="9420225" y="4249738"/>
          <p14:tracePt t="64432" x="9420225" y="4264025"/>
          <p14:tracePt t="64439" x="9420225" y="4278313"/>
          <p14:tracePt t="64447" x="9420225" y="4294188"/>
          <p14:tracePt t="64453" x="9420225" y="4338638"/>
          <p14:tracePt t="64468" x="9434513" y="4368800"/>
          <p14:tracePt t="64482" x="9464675" y="4397375"/>
          <p14:tracePt t="64491" x="9478963" y="4443413"/>
          <p14:tracePt t="64496" x="9509125" y="4487863"/>
          <p14:tracePt t="64505" x="9523413" y="4518025"/>
          <p14:tracePt t="64513" x="9539288" y="4576763"/>
          <p14:tracePt t="64521" x="9539288" y="4592638"/>
          <p14:tracePt t="64525" x="9553575" y="4621213"/>
          <p14:tracePt t="64541" x="9583738" y="4651375"/>
          <p14:tracePt t="64550" x="9583738" y="4665663"/>
          <p14:tracePt t="64555" x="9583738" y="4681538"/>
          <p14:tracePt t="64565" x="9598025" y="4695825"/>
          <p14:tracePt t="64569" x="9613900" y="4695825"/>
          <p14:tracePt t="64575" x="9613900" y="4711700"/>
          <p14:tracePt t="64597" x="9628188" y="4725988"/>
          <p14:tracePt t="64604" x="9628188" y="4740275"/>
          <p14:tracePt t="64615" x="9644063" y="4740275"/>
          <p14:tracePt t="64618" x="9658350" y="4740275"/>
          <p14:tracePt t="64632" x="9688513" y="4786313"/>
          <p14:tracePt t="64642" x="9702800" y="4786313"/>
          <p14:tracePt t="64648" x="9702800" y="4800600"/>
          <p14:tracePt t="64663" x="9717088" y="4800600"/>
          <p14:tracePt t="64708" x="9732963" y="4800600"/>
          <p14:tracePt t="64713" x="9732963" y="4814888"/>
          <p14:tracePt t="64725" x="9747250" y="4830763"/>
          <p14:tracePt t="64733" x="9763125" y="4845050"/>
          <p14:tracePt t="64743" x="9763125" y="4860925"/>
          <p14:tracePt t="64747" x="9763125" y="4875213"/>
          <p14:tracePt t="64764" x="9763125" y="4889500"/>
          <p14:tracePt t="69887" x="9747250" y="4919663"/>
          <p14:tracePt t="69896" x="9717088" y="4935538"/>
          <p14:tracePt t="69903" x="9658350" y="4949825"/>
          <p14:tracePt t="69912" x="9613900" y="4979988"/>
          <p14:tracePt t="69916" x="9583738" y="5024438"/>
          <p14:tracePt t="69933" x="9448800" y="5113338"/>
          <p14:tracePt t="69938" x="9404350" y="5173663"/>
          <p14:tracePt t="69945" x="9345613" y="5218113"/>
          <p14:tracePt t="69956" x="9315450" y="5248275"/>
          <p14:tracePt t="69963" x="9301163" y="5262563"/>
          <p14:tracePt t="69978" x="9271000" y="5292725"/>
          <p14:tracePt t="69990" x="9226550" y="5322888"/>
          <p14:tracePt t="69995" x="9210675" y="5337175"/>
          <p14:tracePt t="70005" x="9196388" y="5337175"/>
          <p14:tracePt t="70013" x="9166225" y="5367338"/>
          <p14:tracePt t="70020" x="9136063" y="5397500"/>
          <p14:tracePt t="70023" x="9107488" y="5441950"/>
          <p14:tracePt t="70034" x="9091613" y="5456238"/>
          <p14:tracePt t="70037" x="9091613" y="5486400"/>
          <p14:tracePt t="70045" x="9077325" y="5500688"/>
          <p14:tracePt t="70068" x="9061450" y="5516563"/>
          <p14:tracePt t="70073" x="9061450" y="5530850"/>
          <p14:tracePt t="70082" x="9047163" y="5530850"/>
          <p14:tracePt t="70087" x="9032875" y="5546725"/>
          <p14:tracePt t="70095" x="8986838" y="5561013"/>
          <p14:tracePt t="70102" x="8958263" y="5575300"/>
          <p14:tracePt t="70118" x="8867775" y="5635625"/>
          <p14:tracePt t="70123" x="8823325" y="5665788"/>
          <p14:tracePt t="70131" x="8778875" y="5680075"/>
          <p14:tracePt t="70137" x="8748713" y="5694363"/>
          <p14:tracePt t="70145" x="8718550" y="5710238"/>
          <p14:tracePt t="70151" x="8718550" y="5724525"/>
          <p14:tracePt t="70164" x="8704263" y="5724525"/>
          <p14:tracePt t="70244" x="8704263" y="5754688"/>
          <p14:tracePt t="70266" x="8689975" y="5784850"/>
          <p14:tracePt t="70274" x="8659813" y="5843588"/>
          <p14:tracePt t="70287" x="8585200" y="5992813"/>
          <p14:tracePt t="70301" x="8570913" y="6037263"/>
          <p14:tracePt t="70306" x="8555038" y="6067425"/>
          <p14:tracePt t="70314" x="8524875" y="6097588"/>
          <p14:tracePt t="70318" x="8496300" y="6127750"/>
          <p14:tracePt t="70323" x="8466138" y="6157913"/>
          <p14:tracePt t="70334" x="8450263" y="6172200"/>
          <p14:tracePt t="70338" x="8435975" y="6186488"/>
          <p14:tracePt t="70348" x="8421688" y="6202363"/>
          <p14:tracePt t="70352" x="8421688" y="6216650"/>
          <p14:tracePt t="70366" x="8391525" y="6232525"/>
          <p14:tracePt t="70374" x="8391525" y="6246813"/>
          <p14:tracePt t="70388" x="8391525" y="6261100"/>
          <p14:tracePt t="70402" x="8391525" y="6276975"/>
          <p14:tracePt t="70412" x="8375650" y="6276975"/>
          <p14:tracePt t="70416" x="8375650" y="6307138"/>
          <p14:tracePt t="70425" x="8361363" y="6307138"/>
          <p14:tracePt t="70432" x="8361363" y="6335713"/>
          <p14:tracePt t="70438" x="8361363" y="6351588"/>
          <p14:tracePt t="70446" x="8361363" y="6365875"/>
          <p14:tracePt t="70463" x="8361363" y="6380163"/>
          <p14:tracePt t="70467" x="8361363" y="6396038"/>
          <p14:tracePt t="70613" x="8361363" y="6380163"/>
          <p14:tracePt t="70638" x="8361363" y="6365875"/>
          <p14:tracePt t="70653" x="8347075" y="6351588"/>
          <p14:tracePt t="70663" x="8331200" y="6335713"/>
          <p14:tracePt t="70679" x="8316913" y="6335713"/>
          <p14:tracePt t="70683" x="8302625" y="6321425"/>
          <p14:tracePt t="70688" x="8286750" y="6321425"/>
          <p14:tracePt t="70696" x="8272463" y="6321425"/>
          <p14:tracePt t="70703" x="8228013" y="6291263"/>
          <p14:tracePt t="70711" x="8137525" y="6276975"/>
          <p14:tracePt t="70717" x="8107363" y="6261100"/>
          <p14:tracePt t="70724" x="8018463" y="6246813"/>
          <p14:tracePt t="70746" x="7854950" y="6202363"/>
          <p14:tracePt t="70755" x="7824788" y="6202363"/>
          <p14:tracePt t="70762" x="7766050" y="6202363"/>
          <p14:tracePt t="70769" x="7735888" y="6202363"/>
          <p14:tracePt t="70774" x="7720013" y="6202363"/>
          <p14:tracePt t="70785" x="7691438" y="6202363"/>
          <p14:tracePt t="70789" x="7661275" y="6202363"/>
          <p14:tracePt t="70795" x="7631113" y="6202363"/>
          <p14:tracePt t="70804" x="7600950" y="6202363"/>
          <p14:tracePt t="70814" x="7570788" y="6202363"/>
          <p14:tracePt t="70818" x="7542213" y="6232525"/>
          <p14:tracePt t="70828" x="7512050" y="6232525"/>
          <p14:tracePt t="70835" x="7497763" y="6232525"/>
          <p14:tracePt t="70839" x="7481888" y="6232525"/>
          <p14:tracePt t="70847" x="7451725" y="6232525"/>
          <p14:tracePt t="70853" x="7423150" y="6246813"/>
          <p14:tracePt t="70869" x="7392988" y="6246813"/>
          <p14:tracePt t="70878" x="7377113" y="6246813"/>
          <p14:tracePt t="70882" x="7362825" y="6246813"/>
          <p14:tracePt t="70889" x="7318375" y="6261100"/>
          <p14:tracePt t="70896" x="7288213" y="6261100"/>
          <p14:tracePt t="70904" x="7258050" y="6276975"/>
          <p14:tracePt t="70913" x="7229475" y="6291263"/>
          <p14:tracePt t="70918" x="7199313" y="6307138"/>
          <p14:tracePt t="70928" x="7183438" y="6307138"/>
          <p14:tracePt t="70934" x="7169150" y="6307138"/>
          <p14:tracePt t="70939" x="7154863" y="6307138"/>
          <p14:tracePt t="70953" x="7138988" y="6307138"/>
          <p14:tracePt t="70989" x="7124700" y="6307138"/>
          <p14:tracePt t="70997" x="7124700" y="6321425"/>
          <p14:tracePt t="71005" x="7108825" y="6321425"/>
          <p14:tracePt t="71013" x="7094538" y="6335713"/>
          <p14:tracePt t="71019" x="7064375" y="6351588"/>
          <p14:tracePt t="71029" x="7050088" y="6380163"/>
          <p14:tracePt t="71036" x="7005638" y="6396038"/>
          <p14:tracePt t="71039" x="6975475" y="6396038"/>
          <p14:tracePt t="71055" x="6945313" y="6426200"/>
          <p14:tracePt t="71069" x="6915150" y="6426200"/>
          <p14:tracePt t="71091" x="6900863" y="6426200"/>
          <p14:tracePt t="71103" x="6886575" y="6426200"/>
          <p14:tracePt t="71154" x="6870700" y="6426200"/>
          <p14:tracePt t="71162" x="6856413" y="6426200"/>
          <p14:tracePt t="71178" x="6840538" y="6426200"/>
          <p14:tracePt t="71311" x="6856413" y="6426200"/>
          <p14:tracePt t="71319" x="6870700" y="6426200"/>
          <p14:tracePt t="71329" x="6886575" y="6426200"/>
          <p14:tracePt t="71333" x="6915150" y="6426200"/>
          <p14:tracePt t="71347" x="6945313" y="6426200"/>
          <p14:tracePt t="71368" x="6961188" y="6426200"/>
          <p14:tracePt t="71379" x="6975475" y="6426200"/>
          <p14:tracePt t="71383" x="6989763" y="6426200"/>
          <p14:tracePt t="71391" x="7005638" y="6426200"/>
          <p14:tracePt t="71405" x="7005638" y="6410325"/>
          <p14:tracePt t="71412" x="7019925" y="6410325"/>
          <p14:tracePt t="71419" x="7034213" y="6410325"/>
          <p14:tracePt t="71447" x="7050088" y="6410325"/>
          <p14:tracePt t="71483" x="7064375" y="6410325"/>
          <p14:tracePt t="71497" x="7080250" y="6410325"/>
          <p14:tracePt t="71527" x="7094538" y="6410325"/>
          <p14:tracePt t="71541" x="7108825" y="6410325"/>
          <p14:tracePt t="71593" x="7124700" y="6410325"/>
          <p14:tracePt t="71612" x="7138988" y="6410325"/>
          <p14:tracePt t="71634" x="7154863" y="6410325"/>
          <p14:tracePt t="71648" x="7169150" y="6410325"/>
          <p14:tracePt t="71657" x="7183438" y="6410325"/>
          <p14:tracePt t="71677" x="7199313" y="6410325"/>
          <p14:tracePt t="71684" x="7213600" y="6410325"/>
          <p14:tracePt t="71698" x="7229475" y="6410325"/>
          <p14:tracePt t="71706" x="7243763" y="6410325"/>
          <p14:tracePt t="71722" x="7288213" y="6410325"/>
          <p14:tracePt t="71739" x="7302500" y="6410325"/>
          <p14:tracePt t="71755" x="7348538" y="6410325"/>
          <p14:tracePt t="71762" x="7362825" y="6410325"/>
          <p14:tracePt t="71770" x="7392988" y="6410325"/>
          <p14:tracePt t="71778" x="7423150" y="6410325"/>
          <p14:tracePt t="71794" x="7437438" y="6410325"/>
          <p14:tracePt t="71806" x="7467600" y="6410325"/>
          <p14:tracePt t="71813" x="7481888" y="6410325"/>
          <p14:tracePt t="71819" x="7497763" y="6410325"/>
          <p14:tracePt t="71834" x="7512050" y="6426200"/>
          <p14:tracePt t="71848" x="7526338" y="6426200"/>
          <p14:tracePt t="71872" x="7542213" y="6426200"/>
          <p14:tracePt t="71881" x="7556500" y="6426200"/>
          <p14:tracePt t="71899" x="7586663" y="6426200"/>
          <p14:tracePt t="71927" x="7600950" y="6426200"/>
          <p14:tracePt t="71934" x="7616825" y="6426200"/>
          <p14:tracePt t="71956" x="7631113" y="6454775"/>
          <p14:tracePt t="71962" x="7645400" y="6454775"/>
          <p14:tracePt t="71979" x="7675563" y="6454775"/>
          <p14:tracePt t="71991" x="7691438" y="6454775"/>
          <p14:tracePt t="71996" x="7705725" y="6454775"/>
          <p14:tracePt t="72001" x="7720013" y="6454775"/>
          <p14:tracePt t="72005" x="7735888" y="6454775"/>
          <p14:tracePt t="72013" x="7750175" y="6454775"/>
          <p14:tracePt t="72021" x="7766050" y="6454775"/>
          <p14:tracePt t="72027" x="7780338" y="6454775"/>
          <p14:tracePt t="72036" x="7794625" y="6454775"/>
          <p14:tracePt t="72053" x="7810500" y="6454775"/>
          <p14:tracePt t="72056" x="7824788" y="6454775"/>
          <p14:tracePt t="72065" x="7839075" y="6454775"/>
          <p14:tracePt t="72072" x="7885113" y="6440488"/>
          <p14:tracePt t="72085" x="7913688" y="6440488"/>
          <p14:tracePt t="72096" x="7929563" y="6440488"/>
          <p14:tracePt t="72100" x="7943850" y="6440488"/>
          <p14:tracePt t="72105" x="7959725" y="6440488"/>
          <p14:tracePt t="72121" x="7988300" y="6440488"/>
          <p14:tracePt t="72145" x="8004175" y="6440488"/>
          <p14:tracePt t="72151" x="8018463" y="6440488"/>
          <p14:tracePt t="72176" x="8034338" y="6440488"/>
          <p14:tracePt t="72181" x="8048625" y="6440488"/>
          <p14:tracePt t="72206" x="8062913" y="6440488"/>
          <p14:tracePt t="72225" x="8078788" y="6440488"/>
          <p14:tracePt t="72230" x="8093075" y="6426200"/>
          <p14:tracePt t="72243" x="8107363" y="6426200"/>
          <p14:tracePt t="72253" x="8137525" y="6426200"/>
          <p14:tracePt t="72263" x="8153400" y="6426200"/>
          <p14:tracePt t="72277" x="8181975" y="6426200"/>
          <p14:tracePt t="72314" x="8197850" y="6426200"/>
          <p14:tracePt t="72329" x="8212138" y="6426200"/>
          <p14:tracePt t="72344" x="8228013" y="6410325"/>
          <p14:tracePt t="72351" x="8242300" y="6410325"/>
          <p14:tracePt t="72364" x="8256588" y="6410325"/>
          <p14:tracePt t="72371" x="8272463" y="6410325"/>
          <p14:tracePt t="72378" x="8286750" y="6410325"/>
          <p14:tracePt t="72384" x="8302625" y="6410325"/>
          <p14:tracePt t="72411" x="8316913" y="6410325"/>
          <p14:tracePt t="72443" x="8331200" y="6396038"/>
          <p14:tracePt t="72456" x="8347075" y="6396038"/>
          <p14:tracePt t="72506" x="8347075" y="6380163"/>
          <p14:tracePt t="72522" x="8361363" y="6380163"/>
          <p14:tracePt t="72571" x="8375650" y="6365875"/>
          <p14:tracePt t="73082" x="8361363" y="6365875"/>
          <p14:tracePt t="73115" x="8347075" y="6365875"/>
          <p14:tracePt t="73209" x="8331200" y="6365875"/>
          <p14:tracePt t="73439" x="8316913" y="6365875"/>
          <p14:tracePt t="73465" x="8302625" y="6365875"/>
          <p14:tracePt t="73473" x="8286750" y="6365875"/>
          <p14:tracePt t="73505" x="8272463" y="6365875"/>
          <p14:tracePt t="73515" x="8242300" y="6365875"/>
          <p14:tracePt t="73534" x="8228013" y="6365875"/>
          <p14:tracePt t="73538" x="8212138" y="6365875"/>
          <p14:tracePt t="73551" x="8197850" y="6365875"/>
          <p14:tracePt t="73561" x="8181975" y="6365875"/>
          <p14:tracePt t="73566" x="8181975" y="6351588"/>
          <p14:tracePt t="73581" x="8167688" y="6351588"/>
          <p14:tracePt t="73587" x="8153400" y="6335713"/>
          <p14:tracePt t="73594" x="8137525" y="6335713"/>
          <p14:tracePt t="73601" x="8123238" y="6335713"/>
          <p14:tracePt t="73614" x="8123238" y="6321425"/>
          <p14:tracePt t="73617" x="8107363" y="6307138"/>
          <p14:tracePt t="73623" x="8093075" y="6307138"/>
          <p14:tracePt t="73638" x="8078788" y="6307138"/>
          <p14:tracePt t="73647" x="8062913" y="6307138"/>
          <p14:tracePt t="73653" x="8048625" y="6307138"/>
          <p14:tracePt t="73661" x="8034338" y="6307138"/>
          <p14:tracePt t="73666" x="8018463" y="6291263"/>
          <p14:tracePt t="73680" x="7929563" y="6276975"/>
          <p14:tracePt t="73687" x="7899400" y="6276975"/>
          <p14:tracePt t="73695" x="7824788" y="6261100"/>
          <p14:tracePt t="73708" x="7780338" y="6261100"/>
          <p14:tracePt t="73713" x="7705725" y="6261100"/>
          <p14:tracePt t="73717" x="7661275" y="6261100"/>
          <p14:tracePt t="73730" x="7631113" y="6261100"/>
          <p14:tracePt t="73733" x="7586663" y="6261100"/>
          <p14:tracePt t="73742" x="7497763" y="6246813"/>
          <p14:tracePt t="73747" x="7437438" y="6246813"/>
          <p14:tracePt t="73754" x="7318375" y="6232525"/>
          <p14:tracePt t="73762" x="7199313" y="6232525"/>
          <p14:tracePt t="73770" x="7064375" y="6216650"/>
          <p14:tracePt t="73774" x="6975475" y="6202363"/>
          <p14:tracePt t="73787" x="6856413" y="6172200"/>
          <p14:tracePt t="73796" x="6811963" y="6172200"/>
          <p14:tracePt t="73804" x="6765925" y="6157913"/>
          <p14:tracePt t="73815" x="6737350" y="6157913"/>
          <p14:tracePt t="73818" x="6692900" y="6157913"/>
          <p14:tracePt t="73824" x="6646863" y="6157913"/>
          <p14:tracePt t="73832" x="6602413" y="6157913"/>
          <p14:tracePt t="73838" x="6572250" y="6157913"/>
          <p14:tracePt t="73847" x="6483350" y="6157913"/>
          <p14:tracePt t="73852" x="6453188" y="6157913"/>
          <p14:tracePt t="73866" x="6364288" y="6157913"/>
          <p14:tracePt t="73873" x="6334125" y="6157913"/>
          <p14:tracePt t="73881" x="6289675" y="6157913"/>
          <p14:tracePt t="73888" x="6275388" y="6157913"/>
          <p14:tracePt t="73896" x="6259513" y="6157913"/>
          <p14:tracePt t="73902" x="6245225" y="6157913"/>
          <p14:tracePt t="73916" x="6245225" y="6186488"/>
          <p14:tracePt t="73975" x="6275388" y="6186488"/>
          <p14:tracePt t="73988" x="6350000" y="6202363"/>
          <p14:tracePt t="73995" x="6394450" y="6216650"/>
          <p14:tracePt t="74006" x="6438900" y="6232525"/>
          <p14:tracePt t="74011" x="6497638" y="6232525"/>
          <p14:tracePt t="74017" x="6527800" y="6246813"/>
          <p14:tracePt t="74026" x="6602413" y="6261100"/>
          <p14:tracePt t="74034" x="6632575" y="6261100"/>
          <p14:tracePt t="74038" x="6707188" y="6261100"/>
          <p14:tracePt t="74045" x="6796088" y="6261100"/>
          <p14:tracePt t="74052" x="6900863" y="6261100"/>
          <p14:tracePt t="74064" x="7199313" y="6246813"/>
          <p14:tracePt t="74068" x="7348538" y="6246813"/>
          <p14:tracePt t="74077" x="7556500" y="6246813"/>
          <p14:tracePt t="74084" x="7661275" y="6261100"/>
          <p14:tracePt t="74088" x="7824788" y="6261100"/>
          <p14:tracePt t="74098" x="7913688" y="6276975"/>
          <p14:tracePt t="74102" x="8048625" y="6276975"/>
          <p14:tracePt t="74119" x="8197850" y="6321425"/>
          <p14:tracePt t="74127" x="8286750" y="6321425"/>
          <p14:tracePt t="74131" x="8375650" y="6321425"/>
          <p14:tracePt t="74138" x="8421688" y="6335713"/>
          <p14:tracePt t="74145" x="8466138" y="6335713"/>
          <p14:tracePt t="74152" x="8524875" y="6335713"/>
          <p14:tracePt t="74164" x="8540750" y="6351588"/>
          <p14:tracePt t="74167" x="8570913" y="6351588"/>
          <p14:tracePt t="74182" x="8615363" y="6351588"/>
          <p14:tracePt t="74188" x="8629650" y="6351588"/>
          <p14:tracePt t="74196" x="8643938" y="6351588"/>
          <p14:tracePt t="74275" x="8643938" y="6335713"/>
          <p14:tracePt t="74290" x="8629650" y="6307138"/>
          <p14:tracePt t="74303" x="8615363" y="6291263"/>
          <p14:tracePt t="74338" x="8599488" y="6276975"/>
          <p14:tracePt t="74347" x="8585200" y="6276975"/>
          <p14:tracePt t="75895" x="8599488" y="6142038"/>
          <p14:tracePt t="75901" x="8615363" y="6067425"/>
          <p14:tracePt t="75910" x="8704263" y="5903913"/>
          <p14:tracePt t="75913" x="8809038" y="5635625"/>
          <p14:tracePt t="75929" x="9061450" y="4964113"/>
          <p14:tracePt t="75934" x="9121775" y="4875213"/>
          <p14:tracePt t="75946" x="9226550" y="4606925"/>
          <p14:tracePt t="75957" x="9240838" y="4443413"/>
          <p14:tracePt t="75959" x="9271000" y="4233863"/>
          <p14:tracePt t="75963" x="9285288" y="4144963"/>
          <p14:tracePt t="75973" x="9301163" y="4025900"/>
          <p14:tracePt t="75978" x="9301163" y="3935413"/>
          <p14:tracePt t="75988" x="9301163" y="3846513"/>
          <p14:tracePt t="75993" x="9301163" y="3697288"/>
          <p14:tracePt t="76002" x="9301163" y="3622675"/>
          <p14:tracePt t="76006" x="9301163" y="3533775"/>
          <p14:tracePt t="76013" x="9301163" y="3459163"/>
          <p14:tracePt t="76022" x="9301163" y="3414713"/>
          <p14:tracePt t="76027" x="9285288" y="3354388"/>
          <p14:tracePt t="76035" x="9271000" y="3309938"/>
          <p14:tracePt t="76043" x="9255125" y="3265488"/>
          <p14:tracePt t="76053" x="9226550" y="3235325"/>
          <p14:tracePt t="76056" x="9166225" y="3160713"/>
          <p14:tracePt t="76064" x="9151938" y="3116263"/>
          <p14:tracePt t="76071" x="9107488" y="3041650"/>
          <p14:tracePt t="76085" x="9002713" y="2906713"/>
          <p14:tracePt t="76096" x="8958263" y="2847975"/>
          <p14:tracePt t="76099" x="8867775" y="2787650"/>
          <p14:tracePt t="76115" x="8748713" y="2638425"/>
          <p14:tracePt t="76123" x="8689975" y="2579688"/>
          <p14:tracePt t="76129" x="8599488" y="2535238"/>
          <p14:tracePt t="76135" x="8555038" y="2489200"/>
          <p14:tracePt t="76146" x="8466138" y="2430463"/>
          <p14:tracePt t="76152" x="8375650" y="2400300"/>
          <p14:tracePt t="76160" x="8286750" y="2355850"/>
          <p14:tracePt t="76164" x="8197850" y="2311400"/>
          <p14:tracePt t="76176" x="8123238" y="2265363"/>
          <p14:tracePt t="76181" x="8004175" y="2236788"/>
          <p14:tracePt t="76185" x="7899400" y="2220913"/>
          <p14:tracePt t="76193" x="7869238" y="2206625"/>
          <p14:tracePt t="76199" x="7750175" y="2192338"/>
          <p14:tracePt t="76209" x="7616825" y="2176463"/>
          <p14:tracePt t="76215" x="7497763" y="2176463"/>
          <p14:tracePt t="76222" x="7362825" y="2176463"/>
          <p14:tracePt t="76230" x="7243763" y="2176463"/>
          <p14:tracePt t="76243" x="7124700" y="2192338"/>
          <p14:tracePt t="76249" x="7050088" y="2220913"/>
          <p14:tracePt t="76260" x="6989763" y="2236788"/>
          <p14:tracePt t="76263" x="6961188" y="2251075"/>
          <p14:tracePt t="76271" x="6856413" y="2311400"/>
          <p14:tracePt t="76282" x="6751638" y="2370138"/>
          <p14:tracePt t="76285" x="6662738" y="2400300"/>
          <p14:tracePt t="76292" x="6572250" y="2460625"/>
          <p14:tracePt t="76308" x="6483350" y="2505075"/>
          <p14:tracePt t="76315" x="6453188" y="2535238"/>
          <p14:tracePt t="76322" x="6394450" y="2579688"/>
          <p14:tracePt t="76333" x="6364288" y="2608263"/>
          <p14:tracePt t="76336" x="6334125" y="2638425"/>
          <p14:tracePt t="76347" x="6319838" y="2654300"/>
          <p14:tracePt t="76352" x="6275388" y="2713038"/>
          <p14:tracePt t="76364" x="6259513" y="2787650"/>
          <p14:tracePt t="76371" x="6245225" y="2832100"/>
          <p14:tracePt t="76380" x="6215063" y="2906713"/>
          <p14:tracePt t="76385" x="6200775" y="2951163"/>
          <p14:tracePt t="76394" x="6184900" y="2997200"/>
          <p14:tracePt t="76401" x="6170613" y="3041650"/>
          <p14:tracePt t="76411" x="6170613" y="3055938"/>
          <p14:tracePt t="76416" x="6170613" y="3100388"/>
          <p14:tracePt t="76427" x="6140450" y="3130550"/>
          <p14:tracePt t="76433" x="6140450" y="3160713"/>
          <p14:tracePt t="76441" x="6140450" y="3265488"/>
          <p14:tracePt t="76447" x="6140450" y="3340100"/>
          <p14:tracePt t="76451" x="6140450" y="3459163"/>
          <p14:tracePt t="76461" x="6140450" y="3563938"/>
          <p14:tracePt t="76464" x="6170613" y="3667125"/>
          <p14:tracePt t="76473" x="6184900" y="3802063"/>
          <p14:tracePt t="76481" x="6200775" y="3890963"/>
          <p14:tracePt t="76493" x="6245225" y="4175125"/>
          <p14:tracePt t="76504" x="6259513" y="4278313"/>
          <p14:tracePt t="76510" x="6275388" y="4352925"/>
          <p14:tracePt t="76514" x="6334125" y="4471988"/>
          <p14:tracePt t="76523" x="6350000" y="4518025"/>
          <p14:tracePt t="76528" x="6350000" y="4606925"/>
          <p14:tracePt t="76536" x="6378575" y="4637088"/>
          <p14:tracePt t="76546" x="6408738" y="4681538"/>
          <p14:tracePt t="76554" x="6469063" y="4711700"/>
          <p14:tracePt t="76565" x="6557963" y="4830763"/>
          <p14:tracePt t="76571" x="6646863" y="4905375"/>
          <p14:tracePt t="76582" x="6707188" y="4964113"/>
          <p14:tracePt t="76585" x="6826250" y="5008563"/>
          <p14:tracePt t="76593" x="6886575" y="5038725"/>
          <p14:tracePt t="76601" x="6975475" y="5068888"/>
          <p14:tracePt t="76614" x="7124700" y="5113338"/>
          <p14:tracePt t="76621" x="7199313" y="5113338"/>
          <p14:tracePt t="76630" x="7302500" y="5113338"/>
          <p14:tracePt t="76636" x="7467600" y="5113338"/>
          <p14:tracePt t="76643" x="7556500" y="5113338"/>
          <p14:tracePt t="76651" x="7661275" y="5083175"/>
          <p14:tracePt t="76661" x="7766050" y="5083175"/>
          <p14:tracePt t="76665" x="7839075" y="5068888"/>
          <p14:tracePt t="76679" x="8018463" y="5054600"/>
          <p14:tracePt t="76686" x="8078788" y="5038725"/>
          <p14:tracePt t="76694" x="8123238" y="5024438"/>
          <p14:tracePt t="76702" x="8197850" y="5008563"/>
          <p14:tracePt t="76709" x="8212138" y="5008563"/>
          <p14:tracePt t="76714" x="8228013" y="4994275"/>
          <p14:tracePt t="76726" x="8286750" y="4949825"/>
          <p14:tracePt t="76731" x="8316913" y="4935538"/>
          <p14:tracePt t="76742" x="8331200" y="4919663"/>
          <p14:tracePt t="76746" x="8361363" y="4875213"/>
          <p14:tracePt t="76758" x="8450263" y="4786313"/>
          <p14:tracePt t="76775" x="8555038" y="4695825"/>
          <p14:tracePt t="76779" x="8629650" y="4606925"/>
          <p14:tracePt t="76786" x="8689975" y="4471988"/>
          <p14:tracePt t="76794" x="8764588" y="4352925"/>
          <p14:tracePt t="76803" x="8764588" y="4308475"/>
          <p14:tracePt t="76816" x="8764588" y="4249738"/>
          <p14:tracePt t="76818" x="8764588" y="4219575"/>
          <p14:tracePt t="76822" x="8764588" y="4203700"/>
          <p14:tracePt t="76831" x="8764588" y="4159250"/>
          <p14:tracePt t="76836" x="8764588" y="4114800"/>
          <p14:tracePt t="76843" x="8764588" y="4054475"/>
          <p14:tracePt t="76852" x="8748713" y="3979863"/>
          <p14:tracePt t="76859" x="8704263" y="3771900"/>
          <p14:tracePt t="76868" x="8689975" y="3683000"/>
          <p14:tracePt t="76872" x="8674100" y="3398838"/>
          <p14:tracePt t="76883" x="8659813" y="3324225"/>
          <p14:tracePt t="76886" x="8629650" y="3235325"/>
          <p14:tracePt t="76896" x="8615363" y="3160713"/>
          <p14:tracePt t="76902" x="8585200" y="3055938"/>
          <p14:tracePt t="76911" x="8524875" y="2967038"/>
          <p14:tracePt t="76915" x="8496300" y="2803525"/>
          <p14:tracePt t="76927" x="8435975" y="2638425"/>
          <p14:tracePt t="76933" x="8375650" y="2519363"/>
          <p14:tracePt t="76938" x="8316913" y="2400300"/>
          <p14:tracePt t="76943" x="8302625" y="2355850"/>
          <p14:tracePt t="76959" x="8256588" y="2265363"/>
          <p14:tracePt t="76967" x="8197850" y="2251075"/>
          <p14:tracePt t="76976" x="8167688" y="2236788"/>
          <p14:tracePt t="76981" x="8123238" y="2206625"/>
          <p14:tracePt t="76993" x="7988300" y="2162175"/>
          <p14:tracePt t="77007" x="7854950" y="2162175"/>
          <p14:tracePt t="77015" x="7750175" y="2176463"/>
          <p14:tracePt t="77023" x="7645400" y="2176463"/>
          <p14:tracePt t="77029" x="7526338" y="2206625"/>
          <p14:tracePt t="77037" x="7407275" y="2206625"/>
          <p14:tracePt t="77043" x="7229475" y="2251075"/>
          <p14:tracePt t="77055" x="7199313" y="2265363"/>
          <p14:tracePt t="77059" x="7080250" y="2325688"/>
          <p14:tracePt t="77067" x="7050088" y="2339975"/>
          <p14:tracePt t="77073" x="6961188" y="2370138"/>
          <p14:tracePt t="77084" x="6870700" y="2386013"/>
          <p14:tracePt t="77087" x="6826250" y="2400300"/>
          <p14:tracePt t="77096" x="6721475" y="2474913"/>
          <p14:tracePt t="77101" x="6677025" y="2489200"/>
          <p14:tracePt t="77114" x="6646863" y="2535238"/>
          <p14:tracePt t="77122" x="6497638" y="2638425"/>
          <p14:tracePt t="77131" x="6483350" y="2682875"/>
          <p14:tracePt t="77137" x="6438900" y="2728913"/>
          <p14:tracePt t="77145" x="6408738" y="2773363"/>
          <p14:tracePt t="77153" x="6394450" y="2803525"/>
          <p14:tracePt t="77161" x="6364288" y="2862263"/>
          <p14:tracePt t="77166" x="6350000" y="2892425"/>
          <p14:tracePt t="77180" x="6289675" y="3025775"/>
          <p14:tracePt t="77187" x="6275388" y="3041650"/>
          <p14:tracePt t="77194" x="6245225" y="3086100"/>
          <p14:tracePt t="77206" x="6200775" y="3205163"/>
          <p14:tracePt t="77212" x="6126163" y="3354388"/>
          <p14:tracePt t="77216" x="6051550" y="3578225"/>
          <p14:tracePt t="77223" x="6021388" y="3683000"/>
          <p14:tracePt t="77240" x="5932488" y="3890963"/>
          <p14:tracePt t="77245" x="5932488" y="4025900"/>
          <p14:tracePt t="77255" x="5916613" y="4249738"/>
          <p14:tracePt t="77262" x="5916613" y="4322763"/>
          <p14:tracePt t="77268" x="5916613" y="4443413"/>
          <p14:tracePt t="77276" x="5932488" y="4532313"/>
          <p14:tracePt t="77284" x="5991225" y="4637088"/>
          <p14:tracePt t="77287" x="6021388" y="4665663"/>
          <p14:tracePt t="77295" x="6065838" y="4711700"/>
          <p14:tracePt t="77305" x="6140450" y="4814888"/>
          <p14:tracePt t="77310" x="6215063" y="4919663"/>
          <p14:tracePt t="77318" x="6259513" y="4979988"/>
          <p14:tracePt t="77325" x="6334125" y="5038725"/>
          <p14:tracePt t="77334" x="6438900" y="5099050"/>
          <p14:tracePt t="77337" x="6543675" y="5173663"/>
          <p14:tracePt t="77347" x="6632575" y="5218113"/>
          <p14:tracePt t="77352" x="6781800" y="5262563"/>
          <p14:tracePt t="77359" x="6886575" y="5278438"/>
          <p14:tracePt t="77368" x="7050088" y="5307013"/>
          <p14:tracePt t="77377" x="7169150" y="5307013"/>
          <p14:tracePt t="77382" x="7318375" y="5307013"/>
          <p14:tracePt t="77387" x="7407275" y="5307013"/>
          <p14:tracePt t="77395" x="7705725" y="5262563"/>
          <p14:tracePt t="77402" x="7750175" y="5262563"/>
          <p14:tracePt t="77411" x="7899400" y="5248275"/>
          <p14:tracePt t="77416" x="7943850" y="5232400"/>
          <p14:tracePt t="77428" x="8034338" y="5218113"/>
          <p14:tracePt t="77434" x="8107363" y="5187950"/>
          <p14:tracePt t="77439" x="8212138" y="5187950"/>
          <p14:tracePt t="77445" x="8256588" y="5173663"/>
          <p14:tracePt t="77451" x="8361363" y="5129213"/>
          <p14:tracePt t="77459" x="8405813" y="5113338"/>
          <p14:tracePt t="77466" x="8466138" y="5083175"/>
          <p14:tracePt t="77477" x="8480425" y="5068888"/>
          <p14:tracePt t="77481" x="8496300" y="5068888"/>
          <p14:tracePt t="77490" x="8510588" y="5038725"/>
          <p14:tracePt t="77495" x="8510588" y="5024438"/>
          <p14:tracePt t="77503" x="8510588" y="5008563"/>
          <p14:tracePt t="77511" x="8510588" y="4994275"/>
          <p14:tracePt t="77526" x="8510588" y="4979988"/>
          <p14:tracePt t="77538" x="8510588" y="4964113"/>
          <p14:tracePt t="77557" x="8510588" y="4949825"/>
          <p14:tracePt t="77581" x="8510588" y="4935538"/>
          <p14:tracePt t="77612" x="8510588" y="4919663"/>
          <p14:tracePt t="77638" x="8496300" y="4919663"/>
          <p14:tracePt t="77703" x="8480425" y="4919663"/>
          <p14:tracePt t="77754" x="8466138" y="4919663"/>
          <p14:tracePt t="77761" x="8450263" y="4919663"/>
          <p14:tracePt t="77785" x="8435975" y="4919663"/>
          <p14:tracePt t="77790" x="8421688" y="4919663"/>
          <p14:tracePt t="77814" x="8405813" y="4919663"/>
          <p14:tracePt t="77818" x="8391525" y="4919663"/>
          <p14:tracePt t="77831" x="8361363" y="4919663"/>
          <p14:tracePt t="77838" x="8316913" y="4919663"/>
          <p14:tracePt t="77847" x="8272463" y="4919663"/>
          <p14:tracePt t="77852" x="8242300" y="4935538"/>
          <p14:tracePt t="77864" x="8153400" y="4949825"/>
          <p14:tracePt t="77869" x="7899400" y="5008563"/>
          <p14:tracePt t="77874" x="7542213" y="5083175"/>
          <p14:tracePt t="77882" x="7183438" y="5173663"/>
          <p14:tracePt t="77888" x="6900863" y="5262563"/>
          <p14:tracePt t="77895" x="6572250" y="5381625"/>
          <p14:tracePt t="77903" x="6065838" y="5516563"/>
          <p14:tracePt t="77912" x="5634038" y="5740400"/>
          <p14:tracePt t="77918" x="5127625" y="5903913"/>
          <p14:tracePt t="77927" x="4560888" y="6111875"/>
          <p14:tracePt t="77932" x="4038600" y="6380163"/>
          <p14:tracePt t="77939" x="3457575" y="6723063"/>
          <p14:tracePt t="78011" x="2011363" y="6426200"/>
          <p14:tracePt t="78018" x="2085975" y="6127750"/>
          <p14:tracePt t="78027" x="2251075" y="5665788"/>
          <p14:tracePt t="78035" x="2489200" y="5143500"/>
          <p14:tracePt t="78038" x="2787650" y="4725988"/>
          <p14:tracePt t="78047" x="3100388" y="4308475"/>
          <p14:tracePt t="78059" x="3621088" y="3816350"/>
          <p14:tracePt t="78296" x="3621088" y="3608388"/>
          <p14:tracePt t="78304" x="3621088" y="2997200"/>
          <p14:tracePt t="78313" x="3651250" y="2489200"/>
          <p14:tracePt t="78318" x="3711575" y="1789113"/>
          <p14:tracePt t="78330" x="3816350" y="954088"/>
          <p14:tracePt t="78333" x="3994150" y="2381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905608"/>
            <a:ext cx="5317225" cy="2308324"/>
          </a:xfrm>
          <a:prstGeom prst="rect">
            <a:avLst/>
          </a:prstGeom>
          <a:noFill/>
        </p:spPr>
        <p:txBody>
          <a:bodyPr wrap="none" rtlCol="0">
            <a:spAutoFit/>
          </a:bodyPr>
          <a:lstStyle/>
          <a:p>
            <a:r>
              <a:rPr lang="en-US" sz="2400" dirty="0"/>
              <a:t>Estimate </a:t>
            </a:r>
            <a:r>
              <a:rPr lang="en-US" sz="2400" baseline="30000" dirty="0"/>
              <a:t>3</a:t>
            </a:r>
            <a:r>
              <a:rPr lang="en-US" sz="2400" dirty="0"/>
              <a:t>He lifetime ~30hrs in full fields: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cs typeface="Courier New" panose="02070309020205020404" pitchFamily="49" charset="0"/>
              </a:rPr>
              <a:t>% of Helium polarization lost during</a:t>
            </a:r>
            <a:r>
              <a:rPr lang="en-US" altLang="en-US" sz="2000" dirty="0">
                <a:solidFill>
                  <a:srgbClr val="000000"/>
                </a:solidFill>
                <a:cs typeface="Courier New" panose="02070309020205020404" pitchFamily="49"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cs typeface="Courier New" panose="02070309020205020404" pitchFamily="49" charset="0"/>
              </a:rPr>
              <a:t>1 neutron pulse (1/60s): 1.157e-05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cs typeface="Courier New" panose="02070309020205020404" pitchFamily="49" charset="0"/>
              </a:rPr>
              <a:t>60 neutron pulses (1s): 0.0006944</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cs typeface="Courier New" panose="02070309020205020404" pitchFamily="49" charset="0"/>
              </a:rPr>
              <a:t>600 neutron pulses (10s): 0.006944</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cs typeface="Courier New" panose="02070309020205020404" pitchFamily="49" charset="0"/>
              </a:rPr>
              <a:t>3600 neutron pulses (60s): 0.0416</a:t>
            </a:r>
            <a:r>
              <a:rPr kumimoji="0" lang="en-US" altLang="en-US" sz="2000" b="0" i="0" u="none" strike="noStrike" cap="none" normalizeH="0" baseline="0" dirty="0">
                <a:ln>
                  <a:noFill/>
                </a:ln>
                <a:solidFill>
                  <a:schemeClr val="tx1"/>
                </a:solidFill>
                <a:effectLst/>
              </a:rPr>
              <a:t> </a:t>
            </a:r>
          </a:p>
          <a:p>
            <a:endParaRPr lang="en-US" sz="2000" dirty="0"/>
          </a:p>
        </p:txBody>
      </p:sp>
      <p:sp>
        <p:nvSpPr>
          <p:cNvPr id="13" name="TextBox 12">
            <a:extLst>
              <a:ext uri="{FF2B5EF4-FFF2-40B4-BE49-F238E27FC236}">
                <a16:creationId xmlns:a16="http://schemas.microsoft.com/office/drawing/2014/main" id="{6864817C-A61D-48DF-AC2E-EC920E981837}"/>
              </a:ext>
            </a:extLst>
          </p:cNvPr>
          <p:cNvSpPr txBox="1"/>
          <p:nvPr/>
        </p:nvSpPr>
        <p:spPr>
          <a:xfrm>
            <a:off x="240322" y="2934391"/>
            <a:ext cx="12058357" cy="3785652"/>
          </a:xfrm>
          <a:prstGeom prst="rect">
            <a:avLst/>
          </a:prstGeom>
          <a:noFill/>
        </p:spPr>
        <p:txBody>
          <a:bodyPr wrap="square" rtlCol="0">
            <a:spAutoFit/>
          </a:bodyPr>
          <a:lstStyle/>
          <a:p>
            <a:r>
              <a:rPr lang="en-US" sz="2000" dirty="0"/>
              <a:t>We will fit neutron data for the</a:t>
            </a:r>
            <a:r>
              <a:rPr lang="en-US" sz="2000" baseline="30000" dirty="0"/>
              <a:t> 3</a:t>
            </a:r>
            <a:r>
              <a:rPr lang="en-US" sz="2000" dirty="0"/>
              <a:t>He polarization in situ. We can attempt to match or group data with similar </a:t>
            </a:r>
            <a:r>
              <a:rPr lang="en-US" sz="2000" baseline="30000" dirty="0"/>
              <a:t>3</a:t>
            </a:r>
            <a:r>
              <a:rPr lang="en-US" sz="2000" dirty="0"/>
              <a:t>He polarizations.</a:t>
            </a:r>
          </a:p>
          <a:p>
            <a:pPr marL="342900" indent="-342900">
              <a:buFont typeface="Arial" panose="020B0604020202020204" pitchFamily="34" charset="0"/>
              <a:buChar char="•"/>
            </a:pPr>
            <a:r>
              <a:rPr lang="en-US" sz="2000" dirty="0"/>
              <a:t>FID data is often noisy, and only yields a relative polarization measurement</a:t>
            </a:r>
          </a:p>
          <a:p>
            <a:endParaRPr lang="en-US" sz="2000" dirty="0"/>
          </a:p>
          <a:p>
            <a:r>
              <a:rPr lang="en-US" sz="2000" dirty="0"/>
              <a:t>We should be able to compare measurements that are over a minute apart, and still not be able to resolve the change in polarization. This also sets the time over which we want to think about flipping our systems, and canceling drifts:</a:t>
            </a:r>
          </a:p>
          <a:p>
            <a:pPr marL="342900" indent="-342900">
              <a:buFont typeface="Arial" panose="020B0604020202020204" pitchFamily="34" charset="0"/>
              <a:buChar char="•"/>
            </a:pPr>
            <a:r>
              <a:rPr lang="en-US" sz="2000" dirty="0"/>
              <a:t>We will monitor temperatures of various devices, and currents to watch for drifts that may affect the efficiency of the Spin Flipper.</a:t>
            </a:r>
          </a:p>
          <a:p>
            <a:pPr marL="342900" indent="-342900">
              <a:buFont typeface="Arial" panose="020B0604020202020204" pitchFamily="34" charset="0"/>
              <a:buChar char="•"/>
            </a:pPr>
            <a:r>
              <a:rPr lang="en-US" sz="2000" dirty="0"/>
              <a:t>We will also monitor the incoming neutron beam with an upstream monitor to normalize and correct for fluctuations in beam power.</a:t>
            </a:r>
          </a:p>
          <a:p>
            <a:endParaRPr lang="en-US" sz="2000" dirty="0"/>
          </a:p>
        </p:txBody>
      </p:sp>
      <p:pic>
        <p:nvPicPr>
          <p:cNvPr id="18" name="Picture 17">
            <a:extLst>
              <a:ext uri="{FF2B5EF4-FFF2-40B4-BE49-F238E27FC236}">
                <a16:creationId xmlns:a16="http://schemas.microsoft.com/office/drawing/2014/main" id="{7B759AE3-9BCB-41A3-9D49-74BB946ABD68}"/>
              </a:ext>
            </a:extLst>
          </p:cNvPr>
          <p:cNvPicPr>
            <a:picLocks noChangeAspect="1"/>
          </p:cNvPicPr>
          <p:nvPr/>
        </p:nvPicPr>
        <p:blipFill>
          <a:blip r:embed="rId4"/>
          <a:stretch>
            <a:fillRect/>
          </a:stretch>
        </p:blipFill>
        <p:spPr>
          <a:xfrm rot="5400000">
            <a:off x="7225789" y="-489957"/>
            <a:ext cx="2934390" cy="3914305"/>
          </a:xfrm>
          <a:prstGeom prst="rect">
            <a:avLst/>
          </a:prstGeom>
        </p:spPr>
      </p:pic>
      <p:pic>
        <p:nvPicPr>
          <p:cNvPr id="6" name="Audio 5">
            <a:hlinkClick r:id="" action="ppaction://media"/>
            <a:extLst>
              <a:ext uri="{FF2B5EF4-FFF2-40B4-BE49-F238E27FC236}">
                <a16:creationId xmlns:a16="http://schemas.microsoft.com/office/drawing/2014/main" id="{BE25270C-1818-4FAC-9225-801CB9949C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7" name="Slide Number Placeholder 6">
            <a:extLst>
              <a:ext uri="{FF2B5EF4-FFF2-40B4-BE49-F238E27FC236}">
                <a16:creationId xmlns:a16="http://schemas.microsoft.com/office/drawing/2014/main" id="{0175AEB7-980B-419C-A3A8-EC00A6D9EA7E}"/>
              </a:ext>
            </a:extLst>
          </p:cNvPr>
          <p:cNvSpPr>
            <a:spLocks noGrp="1"/>
          </p:cNvSpPr>
          <p:nvPr>
            <p:ph type="sldNum" sz="quarter" idx="12"/>
          </p:nvPr>
        </p:nvSpPr>
        <p:spPr/>
        <p:txBody>
          <a:bodyPr/>
          <a:lstStyle/>
          <a:p>
            <a:fld id="{107DB751-B9D0-4F01-A588-F51A582940E8}" type="slidenum">
              <a:rPr lang="en-US" smtClean="0"/>
              <a:t>16</a:t>
            </a:fld>
            <a:endParaRPr lang="en-US"/>
          </a:p>
        </p:txBody>
      </p:sp>
    </p:spTree>
    <p:extLst>
      <p:ext uri="{BB962C8B-B14F-4D97-AF65-F5344CB8AC3E}">
        <p14:creationId xmlns:p14="http://schemas.microsoft.com/office/powerpoint/2010/main" val="3387384458"/>
      </p:ext>
    </p:extLst>
  </p:cSld>
  <p:clrMapOvr>
    <a:masterClrMapping/>
  </p:clrMapOvr>
  <mc:AlternateContent xmlns:mc="http://schemas.openxmlformats.org/markup-compatibility/2006">
    <mc:Choice xmlns:p14="http://schemas.microsoft.com/office/powerpoint/2010/main" Requires="p14">
      <p:transition spd="slow" p14:dur="2000" advTm="73361"/>
    </mc:Choice>
    <mc:Fallback>
      <p:transition spd="slow" advTm="7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 June 2022</a:t>
            </a:r>
          </a:p>
        </p:txBody>
      </p:sp>
      <p:sp>
        <p:nvSpPr>
          <p:cNvPr id="6" name="TextBox 5">
            <a:extLst>
              <a:ext uri="{FF2B5EF4-FFF2-40B4-BE49-F238E27FC236}">
                <a16:creationId xmlns:a16="http://schemas.microsoft.com/office/drawing/2014/main" id="{CF53A2C6-AAA3-405B-990C-42EEDC5B2F85}"/>
              </a:ext>
            </a:extLst>
          </p:cNvPr>
          <p:cNvSpPr txBox="1"/>
          <p:nvPr/>
        </p:nvSpPr>
        <p:spPr>
          <a:xfrm>
            <a:off x="240323" y="1028700"/>
            <a:ext cx="6487048" cy="3539430"/>
          </a:xfrm>
          <a:prstGeom prst="rect">
            <a:avLst/>
          </a:prstGeom>
          <a:noFill/>
        </p:spPr>
        <p:txBody>
          <a:bodyPr wrap="square" rtlCol="0">
            <a:spAutoFit/>
          </a:bodyPr>
          <a:lstStyle/>
          <a:p>
            <a:r>
              <a:rPr lang="en-US" sz="2400" dirty="0"/>
              <a:t>What’s Next? Neutrons!</a:t>
            </a:r>
          </a:p>
          <a:p>
            <a:pPr marL="342900" indent="-342900">
              <a:buFont typeface="Arial" panose="020B0604020202020204" pitchFamily="34" charset="0"/>
              <a:buChar char="•"/>
            </a:pPr>
            <a:r>
              <a:rPr lang="en-US" sz="2000" dirty="0"/>
              <a:t>DS Merritt Coil needs further tuning.</a:t>
            </a:r>
          </a:p>
          <a:p>
            <a:pPr marL="342900" indent="-342900">
              <a:buFont typeface="Arial" panose="020B0604020202020204" pitchFamily="34" charset="0"/>
              <a:buChar char="•"/>
            </a:pPr>
            <a:r>
              <a:rPr lang="en-US" sz="2000" dirty="0"/>
              <a:t>Mu-Metal shielding for Merritt Coils to reduce effects of outside fields</a:t>
            </a:r>
          </a:p>
          <a:p>
            <a:pPr marL="342900" indent="-342900">
              <a:buFont typeface="Arial" panose="020B0604020202020204" pitchFamily="34" charset="0"/>
              <a:buChar char="•"/>
            </a:pPr>
            <a:r>
              <a:rPr lang="en-US" sz="2000" dirty="0"/>
              <a:t>New neutron monitor needs calibrated</a:t>
            </a:r>
          </a:p>
          <a:p>
            <a:pPr marL="342900" indent="-342900">
              <a:buFont typeface="Arial" panose="020B0604020202020204" pitchFamily="34" charset="0"/>
              <a:buChar char="•"/>
            </a:pPr>
            <a:r>
              <a:rPr lang="en-US" sz="2000" dirty="0"/>
              <a:t>Need to measure thickness of </a:t>
            </a:r>
            <a:r>
              <a:rPr lang="en-US" sz="2000" baseline="30000" dirty="0"/>
              <a:t>3</a:t>
            </a:r>
            <a:r>
              <a:rPr lang="en-US" sz="2000" dirty="0"/>
              <a:t>He cells</a:t>
            </a:r>
          </a:p>
          <a:p>
            <a:pPr marL="800100" lvl="1" indent="-342900">
              <a:buFont typeface="Arial" panose="020B0604020202020204" pitchFamily="34" charset="0"/>
              <a:buChar char="•"/>
            </a:pPr>
            <a:r>
              <a:rPr lang="en-US" sz="2000" dirty="0"/>
              <a:t>Fit neutron spectra through unpolarized cells</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Take Data!</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pic>
        <p:nvPicPr>
          <p:cNvPr id="22530" name="Picture 2">
            <a:extLst>
              <a:ext uri="{FF2B5EF4-FFF2-40B4-BE49-F238E27FC236}">
                <a16:creationId xmlns:a16="http://schemas.microsoft.com/office/drawing/2014/main" id="{DB5B9073-BD68-4B7D-AADA-A8EF2D96F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325" y="0"/>
            <a:ext cx="5146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6704347-2AE8-4279-851B-A2F6DAFF1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8" name="Slide Number Placeholder 7">
            <a:extLst>
              <a:ext uri="{FF2B5EF4-FFF2-40B4-BE49-F238E27FC236}">
                <a16:creationId xmlns:a16="http://schemas.microsoft.com/office/drawing/2014/main" id="{77D45462-63E6-4CE0-B25C-83142D0CD37F}"/>
              </a:ext>
            </a:extLst>
          </p:cNvPr>
          <p:cNvSpPr>
            <a:spLocks noGrp="1"/>
          </p:cNvSpPr>
          <p:nvPr>
            <p:ph type="sldNum" sz="quarter" idx="12"/>
          </p:nvPr>
        </p:nvSpPr>
        <p:spPr/>
        <p:txBody>
          <a:bodyPr/>
          <a:lstStyle/>
          <a:p>
            <a:fld id="{107DB751-B9D0-4F01-A588-F51A582940E8}" type="slidenum">
              <a:rPr lang="en-US" smtClean="0"/>
              <a:t>17</a:t>
            </a:fld>
            <a:endParaRPr lang="en-US"/>
          </a:p>
        </p:txBody>
      </p:sp>
    </p:spTree>
    <p:extLst>
      <p:ext uri="{BB962C8B-B14F-4D97-AF65-F5344CB8AC3E}">
        <p14:creationId xmlns:p14="http://schemas.microsoft.com/office/powerpoint/2010/main" val="4253147492"/>
      </p:ext>
    </p:extLst>
  </p:cSld>
  <p:clrMapOvr>
    <a:masterClrMapping/>
  </p:clrMapOvr>
  <mc:AlternateContent xmlns:mc="http://schemas.openxmlformats.org/markup-compatibility/2006">
    <mc:Choice xmlns:p14="http://schemas.microsoft.com/office/powerpoint/2010/main" Requires="p14">
      <p:transition spd="slow" p14:dur="2000" advTm="27084"/>
    </mc:Choice>
    <mc:Fallback>
      <p:transition spd="slow" advTm="2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E3C6506-FD84-46EF-B981-7565D13A2B94}"/>
              </a:ext>
            </a:extLst>
          </p:cNvPr>
          <p:cNvSpPr>
            <a:spLocks noGrp="1"/>
          </p:cNvSpPr>
          <p:nvPr/>
        </p:nvSpPr>
        <p:spPr>
          <a:xfrm>
            <a:off x="773097" y="114619"/>
            <a:ext cx="10515600" cy="700195"/>
          </a:xfrm>
          <a:prstGeom prst="rect">
            <a:avLst/>
          </a:prstGeom>
          <a:solidFill>
            <a:schemeClr val="bg1"/>
          </a:solidFill>
          <a:ln w="1905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Nab Collaboration</a:t>
            </a:r>
          </a:p>
        </p:txBody>
      </p:sp>
      <p:sp>
        <p:nvSpPr>
          <p:cNvPr id="5" name="TextBox 6">
            <a:extLst>
              <a:ext uri="{FF2B5EF4-FFF2-40B4-BE49-F238E27FC236}">
                <a16:creationId xmlns:a16="http://schemas.microsoft.com/office/drawing/2014/main" id="{C8FB4109-A045-4028-8DD2-83D0C439EB42}"/>
              </a:ext>
            </a:extLst>
          </p:cNvPr>
          <p:cNvSpPr txBox="1"/>
          <p:nvPr/>
        </p:nvSpPr>
        <p:spPr>
          <a:xfrm>
            <a:off x="466714" y="926569"/>
            <a:ext cx="11444426" cy="31393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itchFamily="18" charset="0"/>
              </a:rPr>
              <a:t>R. </a:t>
            </a:r>
            <a:r>
              <a:rPr lang="en-US" dirty="0" err="1">
                <a:latin typeface="Times New Roman" panose="02020603050405020304" pitchFamily="18" charset="0"/>
                <a:cs typeface="Times New Roman" pitchFamily="18" charset="0"/>
              </a:rPr>
              <a:t>Alarcon</a:t>
            </a:r>
            <a:r>
              <a:rPr lang="en-US" baseline="30000" dirty="0" err="1">
                <a:latin typeface="Times New Roman" panose="02020603050405020304" pitchFamily="18" charset="0"/>
                <a:cs typeface="Times New Roman" pitchFamily="18" charset="0"/>
              </a:rPr>
              <a:t>a</a:t>
            </a:r>
            <a:r>
              <a:rPr lang="en-US" dirty="0">
                <a:latin typeface="Times New Roman" panose="02020603050405020304" pitchFamily="18" charset="0"/>
                <a:cs typeface="Times New Roman" pitchFamily="18" charset="0"/>
              </a:rPr>
              <a:t>, A. </a:t>
            </a:r>
            <a:r>
              <a:rPr lang="en-US" dirty="0" err="1">
                <a:latin typeface="Times New Roman" panose="02020603050405020304" pitchFamily="18" charset="0"/>
                <a:cs typeface="Times New Roman" pitchFamily="18" charset="0"/>
              </a:rPr>
              <a:t>Atencio</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S.Baeßler</a:t>
            </a:r>
            <a:r>
              <a:rPr lang="en-US" baseline="30000" dirty="0" err="1">
                <a:latin typeface="Times New Roman" panose="02020603050405020304" pitchFamily="18" charset="0"/>
                <a:cs typeface="Times New Roman" pitchFamily="18" charset="0"/>
              </a:rPr>
              <a:t>b,c</a:t>
            </a:r>
            <a:r>
              <a:rPr lang="en-US" dirty="0">
                <a:latin typeface="Times New Roman" panose="02020603050405020304" pitchFamily="18" charset="0"/>
                <a:cs typeface="Times New Roman" pitchFamily="18" charset="0"/>
              </a:rPr>
              <a:t> (Project Manager), S. </a:t>
            </a:r>
            <a:r>
              <a:rPr lang="en-US" dirty="0" err="1">
                <a:latin typeface="Times New Roman" panose="02020603050405020304" pitchFamily="18" charset="0"/>
                <a:cs typeface="Times New Roman" pitchFamily="18" charset="0"/>
              </a:rPr>
              <a:t>Balascuta</a:t>
            </a:r>
            <a:r>
              <a:rPr lang="en-US" dirty="0">
                <a:latin typeface="Times New Roman" panose="02020603050405020304" pitchFamily="18" charset="0"/>
                <a:cs typeface="Times New Roman" pitchFamily="18" charset="0"/>
              </a:rPr>
              <a:t>, L. </a:t>
            </a:r>
            <a:r>
              <a:rPr lang="en-US" dirty="0" err="1">
                <a:latin typeface="Times New Roman" panose="02020603050405020304" pitchFamily="18" charset="0"/>
                <a:cs typeface="Times New Roman" pitchFamily="18" charset="0"/>
              </a:rPr>
              <a:t>Barrón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Palos</a:t>
            </a:r>
            <a:r>
              <a:rPr lang="en-US" baseline="30000" dirty="0" err="1">
                <a:latin typeface="Times New Roman" panose="02020603050405020304" pitchFamily="18" charset="0"/>
                <a:cs typeface="Times New Roman" pitchFamily="18" charset="0"/>
              </a:rPr>
              <a:t>n</a:t>
            </a:r>
            <a:r>
              <a:rPr lang="en-US" dirty="0">
                <a:latin typeface="Times New Roman" panose="02020603050405020304" pitchFamily="18" charset="0"/>
                <a:cs typeface="Times New Roman" pitchFamily="18" charset="0"/>
              </a:rPr>
              <a:t>, T.L. </a:t>
            </a:r>
            <a:r>
              <a:rPr lang="en-US" dirty="0" err="1">
                <a:latin typeface="Times New Roman" panose="02020603050405020304" pitchFamily="18" charset="0"/>
                <a:cs typeface="Times New Roman" pitchFamily="18" charset="0"/>
              </a:rPr>
              <a:t>Bailey</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K. </a:t>
            </a:r>
            <a:r>
              <a:rPr lang="en-US" dirty="0" err="1">
                <a:latin typeface="Times New Roman" panose="02020603050405020304" pitchFamily="18" charset="0"/>
                <a:cs typeface="Times New Roman" pitchFamily="18" charset="0"/>
              </a:rPr>
              <a:t>Bass</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N. </a:t>
            </a:r>
            <a:r>
              <a:rPr lang="en-US" dirty="0" err="1">
                <a:latin typeface="Times New Roman" panose="02020603050405020304" pitchFamily="18" charset="0"/>
                <a:cs typeface="Times New Roman" pitchFamily="18" charset="0"/>
              </a:rPr>
              <a:t>Birge</a:t>
            </a:r>
            <a:r>
              <a:rPr lang="en-US" baseline="30000" dirty="0" err="1">
                <a:latin typeface="Times New Roman" panose="02020603050405020304" pitchFamily="18" charset="0"/>
                <a:cs typeface="Times New Roman" pitchFamily="18" charset="0"/>
              </a:rPr>
              <a:t>i,k</a:t>
            </a:r>
            <a:r>
              <a:rPr lang="en-US" dirty="0">
                <a:latin typeface="Times New Roman" panose="02020603050405020304" pitchFamily="18" charset="0"/>
                <a:cs typeface="Times New Roman" pitchFamily="18" charset="0"/>
              </a:rPr>
              <a:t>, A. </a:t>
            </a:r>
            <a:r>
              <a:rPr lang="en-US" dirty="0" err="1">
                <a:latin typeface="Times New Roman" panose="02020603050405020304" pitchFamily="18" charset="0"/>
                <a:cs typeface="Times New Roman" pitchFamily="18" charset="0"/>
              </a:rPr>
              <a:t>Blose</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D. </a:t>
            </a:r>
            <a:r>
              <a:rPr lang="en-US" dirty="0" err="1">
                <a:latin typeface="Times New Roman" panose="02020603050405020304" pitchFamily="18" charset="0"/>
                <a:cs typeface="Times New Roman" pitchFamily="18" charset="0"/>
              </a:rPr>
              <a:t>Borissenko</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Bowler</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J.D. </a:t>
            </a:r>
            <a:r>
              <a:rPr lang="en-US" dirty="0" err="1">
                <a:latin typeface="Times New Roman" panose="02020603050405020304" pitchFamily="18" charset="0"/>
                <a:cs typeface="Times New Roman" pitchFamily="18" charset="0"/>
              </a:rPr>
              <a:t>Bowman</a:t>
            </a:r>
            <a:r>
              <a:rPr lang="en-US" baseline="30000" dirty="0" err="1">
                <a:latin typeface="Times New Roman" panose="02020603050405020304" pitchFamily="18" charset="0"/>
                <a:cs typeface="Times New Roman" pitchFamily="18" charset="0"/>
              </a:rPr>
              <a:t>c</a:t>
            </a:r>
            <a:r>
              <a:rPr lang="en-US" baseline="30000" dirty="0">
                <a:latin typeface="Times New Roman" panose="02020603050405020304" pitchFamily="18" charset="0"/>
                <a:cs typeface="Times New Roman" pitchFamily="18" charset="0"/>
              </a:rPr>
              <a:t> </a:t>
            </a:r>
            <a:r>
              <a:rPr lang="en-US" dirty="0">
                <a:latin typeface="Times New Roman" panose="02020603050405020304" pitchFamily="18" charset="0"/>
                <a:cs typeface="Times New Roman" pitchFamily="18" charset="0"/>
              </a:rPr>
              <a:t>(Co-Spokesperson), L. </a:t>
            </a:r>
            <a:r>
              <a:rPr lang="en-US" dirty="0" err="1">
                <a:latin typeface="Times New Roman" panose="02020603050405020304" pitchFamily="18" charset="0"/>
                <a:cs typeface="Times New Roman" pitchFamily="18" charset="0"/>
              </a:rPr>
              <a:t>Broussard</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A.T. </a:t>
            </a:r>
            <a:r>
              <a:rPr lang="en-US" dirty="0" err="1">
                <a:latin typeface="Times New Roman" panose="02020603050405020304" pitchFamily="18" charset="0"/>
                <a:cs typeface="Times New Roman" pitchFamily="18" charset="0"/>
              </a:rPr>
              <a:t>Bryant</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J. </a:t>
            </a:r>
            <a:r>
              <a:rPr lang="en-US" dirty="0" err="1">
                <a:latin typeface="Times New Roman" panose="02020603050405020304" pitchFamily="18" charset="0"/>
                <a:cs typeface="Times New Roman" pitchFamily="18" charset="0"/>
              </a:rPr>
              <a:t>Byrne</a:t>
            </a:r>
            <a:r>
              <a:rPr lang="en-US" baseline="30000" dirty="0" err="1">
                <a:latin typeface="Times New Roman" panose="02020603050405020304" pitchFamily="18" charset="0"/>
                <a:cs typeface="Times New Roman" pitchFamily="18" charset="0"/>
              </a:rPr>
              <a:t>d</a:t>
            </a:r>
            <a:r>
              <a:rPr lang="en-US" dirty="0">
                <a:latin typeface="Times New Roman" panose="02020603050405020304" pitchFamily="18" charset="0"/>
                <a:cs typeface="Times New Roman" pitchFamily="18" charset="0"/>
              </a:rPr>
              <a:t>, J.R. </a:t>
            </a:r>
            <a:r>
              <a:rPr lang="en-US" dirty="0" err="1">
                <a:latin typeface="Times New Roman" panose="02020603050405020304" pitchFamily="18" charset="0"/>
                <a:cs typeface="Times New Roman" pitchFamily="18" charset="0"/>
              </a:rPr>
              <a:t>Calarco</a:t>
            </a:r>
            <a:r>
              <a:rPr lang="en-US" baseline="30000" dirty="0" err="1">
                <a:latin typeface="Times New Roman" panose="02020603050405020304" pitchFamily="18" charset="0"/>
                <a:cs typeface="Times New Roman" pitchFamily="18" charset="0"/>
              </a:rPr>
              <a:t>c,i</a:t>
            </a:r>
            <a:r>
              <a:rPr lang="en-US" dirty="0">
                <a:latin typeface="Times New Roman" panose="02020603050405020304" pitchFamily="18" charset="0"/>
                <a:cs typeface="Times New Roman" pitchFamily="18" charset="0"/>
              </a:rPr>
              <a:t>, J. </a:t>
            </a:r>
            <a:r>
              <a:rPr lang="en-US" dirty="0" err="1">
                <a:latin typeface="Times New Roman" panose="02020603050405020304" pitchFamily="18" charset="0"/>
                <a:cs typeface="Times New Roman" pitchFamily="18" charset="0"/>
              </a:rPr>
              <a:t>Choi</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J. </a:t>
            </a:r>
            <a:r>
              <a:rPr lang="en-US" dirty="0" err="1">
                <a:latin typeface="Times New Roman" panose="02020603050405020304" pitchFamily="18" charset="0"/>
                <a:cs typeface="Times New Roman" pitchFamily="18" charset="0"/>
              </a:rPr>
              <a:t>Caylor</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L. </a:t>
            </a:r>
            <a:r>
              <a:rPr lang="en-US" dirty="0" err="1">
                <a:latin typeface="Times New Roman" panose="02020603050405020304" pitchFamily="18" charset="0"/>
                <a:cs typeface="Times New Roman" pitchFamily="18" charset="0"/>
              </a:rPr>
              <a:t>Christie</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T. </a:t>
            </a:r>
            <a:r>
              <a:rPr lang="en-US" dirty="0" err="1">
                <a:latin typeface="Times New Roman" panose="02020603050405020304" pitchFamily="18" charset="0"/>
                <a:cs typeface="Times New Roman" pitchFamily="18" charset="0"/>
              </a:rPr>
              <a:t>Chupp</a:t>
            </a:r>
            <a:r>
              <a:rPr lang="en-US" baseline="30000" dirty="0" err="1">
                <a:latin typeface="Times New Roman" panose="02020603050405020304" pitchFamily="18" charset="0"/>
                <a:cs typeface="Times New Roman" pitchFamily="18" charset="0"/>
              </a:rPr>
              <a:t>o</a:t>
            </a:r>
            <a:r>
              <a:rPr lang="en-US" dirty="0">
                <a:latin typeface="Times New Roman" panose="02020603050405020304" pitchFamily="18" charset="0"/>
                <a:cs typeface="Times New Roman" pitchFamily="18" charset="0"/>
              </a:rPr>
              <a:t>, T.V. </a:t>
            </a:r>
            <a:r>
              <a:rPr lang="en-US" dirty="0" err="1">
                <a:latin typeface="Times New Roman" panose="02020603050405020304" pitchFamily="18" charset="0"/>
                <a:cs typeface="Times New Roman" pitchFamily="18" charset="0"/>
              </a:rPr>
              <a:t>Cianciolo</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C.B. </a:t>
            </a:r>
            <a:r>
              <a:rPr lang="en-US" dirty="0" err="1">
                <a:latin typeface="Times New Roman" panose="02020603050405020304" pitchFamily="18" charset="0"/>
                <a:cs typeface="Times New Roman" pitchFamily="18" charset="0"/>
              </a:rPr>
              <a:t>Crawford</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Cruz</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X. </a:t>
            </a:r>
            <a:r>
              <a:rPr lang="en-US" dirty="0" err="1">
                <a:latin typeface="Times New Roman" panose="02020603050405020304" pitchFamily="18" charset="0"/>
                <a:cs typeface="Times New Roman" pitchFamily="18" charset="0"/>
              </a:rPr>
              <a:t>Ding</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George </a:t>
            </a:r>
            <a:r>
              <a:rPr lang="en-US" dirty="0" err="1">
                <a:latin typeface="Times New Roman" panose="02020603050405020304" pitchFamily="18" charset="0"/>
                <a:cs typeface="Times New Roman" pitchFamily="18" charset="0"/>
              </a:rPr>
              <a:t>Dodson</a:t>
            </a:r>
            <a:r>
              <a:rPr lang="en-US" baseline="30000" dirty="0" err="1">
                <a:latin typeface="Times New Roman" panose="02020603050405020304" pitchFamily="18" charset="0"/>
                <a:cs typeface="Times New Roman" pitchFamily="18" charset="0"/>
              </a:rPr>
              <a:t>s</a:t>
            </a:r>
            <a:r>
              <a:rPr lang="en-US" dirty="0">
                <a:latin typeface="Times New Roman" panose="02020603050405020304" pitchFamily="18" charset="0"/>
                <a:cs typeface="Times New Roman" pitchFamily="18" charset="0"/>
              </a:rPr>
              <a:t>, W. </a:t>
            </a:r>
            <a:r>
              <a:rPr lang="en-US" dirty="0" err="1">
                <a:latin typeface="Times New Roman" panose="02020603050405020304" pitchFamily="18" charset="0"/>
                <a:cs typeface="Times New Roman" pitchFamily="18" charset="0"/>
              </a:rPr>
              <a:t>Fan</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W. </a:t>
            </a:r>
            <a:r>
              <a:rPr lang="en-US" dirty="0" err="1">
                <a:latin typeface="Times New Roman" panose="02020603050405020304" pitchFamily="18" charset="0"/>
                <a:cs typeface="Times New Roman" pitchFamily="18" charset="0"/>
              </a:rPr>
              <a:t>Farrar</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N. </a:t>
            </a:r>
            <a:r>
              <a:rPr lang="en-US" dirty="0" err="1">
                <a:latin typeface="Times New Roman" panose="02020603050405020304" pitchFamily="18" charset="0"/>
                <a:cs typeface="Times New Roman" pitchFamily="18" charset="0"/>
              </a:rPr>
              <a:t>Fomin</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E. </a:t>
            </a:r>
            <a:r>
              <a:rPr lang="en-US" dirty="0" err="1">
                <a:latin typeface="Times New Roman" panose="02020603050405020304" pitchFamily="18" charset="0"/>
                <a:cs typeface="Times New Roman" pitchFamily="18" charset="0"/>
              </a:rPr>
              <a:t>Frlež</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J. </a:t>
            </a:r>
            <a:r>
              <a:rPr lang="en-US" dirty="0" err="1">
                <a:latin typeface="Times New Roman" panose="02020603050405020304" pitchFamily="18" charset="0"/>
                <a:cs typeface="Times New Roman" pitchFamily="18" charset="0"/>
              </a:rPr>
              <a:t>Fry</a:t>
            </a:r>
            <a:r>
              <a:rPr lang="en-US" baseline="30000" dirty="0" err="1">
                <a:latin typeface="Times New Roman" panose="02020603050405020304" pitchFamily="18" charset="0"/>
                <a:cs typeface="Times New Roman" pitchFamily="18" charset="0"/>
              </a:rPr>
              <a:t>q</a:t>
            </a:r>
            <a:r>
              <a:rPr lang="en-US" dirty="0">
                <a:latin typeface="Times New Roman" panose="02020603050405020304" pitchFamily="18" charset="0"/>
                <a:cs typeface="Times New Roman" pitchFamily="18" charset="0"/>
              </a:rPr>
              <a:t>, M.T. </a:t>
            </a:r>
            <a:r>
              <a:rPr lang="en-US" dirty="0" err="1">
                <a:latin typeface="Times New Roman" panose="02020603050405020304" pitchFamily="18" charset="0"/>
                <a:cs typeface="Times New Roman" pitchFamily="18" charset="0"/>
              </a:rPr>
              <a:t>Gericke</a:t>
            </a:r>
            <a:r>
              <a:rPr lang="en-US" baseline="30000" dirty="0" err="1">
                <a:latin typeface="Times New Roman" panose="02020603050405020304" pitchFamily="18" charset="0"/>
                <a:cs typeface="Times New Roman" pitchFamily="18" charset="0"/>
              </a:rPr>
              <a:t>g</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Gervais</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a:t>
            </a:r>
            <a:r>
              <a:rPr lang="en-US" b="0" i="0" dirty="0">
                <a:effectLst/>
                <a:latin typeface="Times New Roman" panose="02020603050405020304" pitchFamily="18" charset="0"/>
                <a:cs typeface="Times New Roman" panose="02020603050405020304" pitchFamily="18" charset="0"/>
              </a:rPr>
              <a:t>C. </a:t>
            </a:r>
            <a:r>
              <a:rPr lang="en-US" b="0" i="0" dirty="0" err="1">
                <a:effectLst/>
                <a:latin typeface="Times New Roman" panose="02020603050405020304" pitchFamily="18" charset="0"/>
                <a:cs typeface="Times New Roman" panose="02020603050405020304" pitchFamily="18" charset="0"/>
              </a:rPr>
              <a:t>Gilbert</a:t>
            </a:r>
            <a:r>
              <a:rPr lang="en-US" b="0" i="0" baseline="30000" dirty="0" err="1">
                <a:effectLst/>
                <a:latin typeface="Times New Roman" panose="02020603050405020304" pitchFamily="18" charset="0"/>
                <a:cs typeface="Times New Roman" panose="02020603050405020304" pitchFamily="18" charset="0"/>
              </a:rPr>
              <a:t>c</a:t>
            </a:r>
            <a:r>
              <a:rPr lang="en-US" b="0" i="0" dirty="0">
                <a:effectLst/>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itchFamily="18" charset="0"/>
              </a:rPr>
              <a:t> F. </a:t>
            </a:r>
            <a:r>
              <a:rPr lang="en-US" dirty="0" err="1">
                <a:latin typeface="Times New Roman" panose="02020603050405020304" pitchFamily="18" charset="0"/>
                <a:cs typeface="Times New Roman" pitchFamily="18" charset="0"/>
              </a:rPr>
              <a:t>Glück</a:t>
            </a:r>
            <a:r>
              <a:rPr lang="en-US" baseline="30000" dirty="0" err="1">
                <a:latin typeface="Times New Roman" panose="02020603050405020304" pitchFamily="18" charset="0"/>
                <a:cs typeface="Times New Roman" pitchFamily="18" charset="0"/>
              </a:rPr>
              <a:t>h</a:t>
            </a:r>
            <a:r>
              <a:rPr lang="en-US" dirty="0">
                <a:latin typeface="Times New Roman" panose="02020603050405020304" pitchFamily="18" charset="0"/>
                <a:cs typeface="Times New Roman" pitchFamily="18" charset="0"/>
              </a:rPr>
              <a:t>, R. </a:t>
            </a:r>
            <a:r>
              <a:rPr lang="en-US" dirty="0" err="1">
                <a:latin typeface="Times New Roman" panose="02020603050405020304" pitchFamily="18" charset="0"/>
                <a:cs typeface="Times New Roman" pitchFamily="18" charset="0"/>
              </a:rPr>
              <a:t>Godri</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F. </a:t>
            </a:r>
            <a:r>
              <a:rPr lang="en-US" dirty="0" err="1">
                <a:latin typeface="Times New Roman" panose="02020603050405020304" pitchFamily="18" charset="0"/>
                <a:cs typeface="Times New Roman" pitchFamily="18" charset="0"/>
              </a:rPr>
              <a:t>Gonzalez</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G.L. </a:t>
            </a:r>
            <a:r>
              <a:rPr lang="en-US" dirty="0" err="1">
                <a:latin typeface="Times New Roman" panose="02020603050405020304" pitchFamily="18" charset="0"/>
                <a:cs typeface="Times New Roman" pitchFamily="18" charset="0"/>
              </a:rPr>
              <a:t>Greene</a:t>
            </a:r>
            <a:r>
              <a:rPr lang="en-US" baseline="30000" dirty="0" err="1">
                <a:latin typeface="Times New Roman" panose="02020603050405020304" pitchFamily="18" charset="0"/>
                <a:cs typeface="Times New Roman" pitchFamily="18" charset="0"/>
              </a:rPr>
              <a:t>c,i</a:t>
            </a:r>
            <a:r>
              <a:rPr lang="en-US" dirty="0">
                <a:latin typeface="Times New Roman" panose="02020603050405020304" pitchFamily="18" charset="0"/>
                <a:cs typeface="Times New Roman" pitchFamily="18" charset="0"/>
              </a:rPr>
              <a:t>, R.K. </a:t>
            </a:r>
            <a:r>
              <a:rPr lang="en-US" dirty="0" err="1">
                <a:latin typeface="Times New Roman" panose="02020603050405020304" pitchFamily="18" charset="0"/>
                <a:cs typeface="Times New Roman" pitchFamily="18" charset="0"/>
              </a:rPr>
              <a:t>Grzywacz</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V. </a:t>
            </a:r>
            <a:r>
              <a:rPr lang="en-US" dirty="0" err="1">
                <a:latin typeface="Times New Roman" panose="02020603050405020304" pitchFamily="18" charset="0"/>
                <a:cs typeface="Times New Roman" pitchFamily="18" charset="0"/>
              </a:rPr>
              <a:t>Gudkov</a:t>
            </a:r>
            <a:r>
              <a:rPr lang="en-US" baseline="30000" dirty="0" err="1">
                <a:latin typeface="Times New Roman" panose="02020603050405020304" pitchFamily="18" charset="0"/>
                <a:cs typeface="Times New Roman" pitchFamily="18" charset="0"/>
              </a:rPr>
              <a:t>j</a:t>
            </a:r>
            <a:r>
              <a:rPr lang="en-US" dirty="0">
                <a:latin typeface="Times New Roman" panose="02020603050405020304" pitchFamily="18" charset="0"/>
                <a:cs typeface="Times New Roman" pitchFamily="18" charset="0"/>
              </a:rPr>
              <a:t>, J. </a:t>
            </a:r>
            <a:r>
              <a:rPr lang="en-US" dirty="0" err="1">
                <a:latin typeface="Times New Roman" panose="02020603050405020304" pitchFamily="18" charset="0"/>
                <a:cs typeface="Times New Roman" pitchFamily="18" charset="0"/>
              </a:rPr>
              <a:t>Hamblen</a:t>
            </a:r>
            <a:r>
              <a:rPr lang="en-US" baseline="30000" dirty="0" err="1">
                <a:latin typeface="Times New Roman" panose="02020603050405020304" pitchFamily="18" charset="0"/>
                <a:cs typeface="Times New Roman" pitchFamily="18" charset="0"/>
              </a:rPr>
              <a:t>e</a:t>
            </a:r>
            <a:r>
              <a:rPr lang="en-US" dirty="0">
                <a:latin typeface="Times New Roman" panose="02020603050405020304" pitchFamily="18" charset="0"/>
                <a:cs typeface="Times New Roman" pitchFamily="18" charset="0"/>
              </a:rPr>
              <a:t>, L. </a:t>
            </a:r>
            <a:r>
              <a:rPr lang="en-US" dirty="0" err="1">
                <a:latin typeface="Times New Roman" panose="02020603050405020304" pitchFamily="18" charset="0"/>
                <a:cs typeface="Times New Roman" pitchFamily="18" charset="0"/>
              </a:rPr>
              <a:t>Hayen</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C. </a:t>
            </a:r>
            <a:r>
              <a:rPr lang="en-US" dirty="0" err="1">
                <a:latin typeface="Times New Roman" panose="02020603050405020304" pitchFamily="18" charset="0"/>
                <a:cs typeface="Times New Roman" pitchFamily="18" charset="0"/>
              </a:rPr>
              <a:t>Hayes</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C. </a:t>
            </a:r>
            <a:r>
              <a:rPr lang="en-US" dirty="0" err="1">
                <a:latin typeface="Times New Roman" panose="02020603050405020304" pitchFamily="18" charset="0"/>
                <a:cs typeface="Times New Roman" pitchFamily="18" charset="0"/>
              </a:rPr>
              <a:t>Hendrus</a:t>
            </a:r>
            <a:r>
              <a:rPr lang="en-US" baseline="30000" dirty="0" err="1">
                <a:latin typeface="Times New Roman" panose="02020603050405020304" pitchFamily="18" charset="0"/>
                <a:cs typeface="Times New Roman" pitchFamily="18" charset="0"/>
              </a:rPr>
              <a:t>o</a:t>
            </a:r>
            <a:r>
              <a:rPr lang="en-US" dirty="0">
                <a:latin typeface="Times New Roman" panose="02020603050405020304" pitchFamily="18" charset="0"/>
                <a:cs typeface="Times New Roman" pitchFamily="18" charset="0"/>
              </a:rPr>
              <a:t>, K. </a:t>
            </a:r>
            <a:r>
              <a:rPr lang="en-US" dirty="0" err="1">
                <a:latin typeface="Times New Roman" panose="02020603050405020304" pitchFamily="18" charset="0"/>
                <a:cs typeface="Times New Roman" pitchFamily="18" charset="0"/>
              </a:rPr>
              <a:t>Imam</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T. </a:t>
            </a:r>
            <a:r>
              <a:rPr lang="en-US" dirty="0" err="1">
                <a:latin typeface="Times New Roman" panose="02020603050405020304" pitchFamily="18" charset="0"/>
                <a:cs typeface="Times New Roman" pitchFamily="18" charset="0"/>
              </a:rPr>
              <a:t>Ito</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A. </a:t>
            </a:r>
            <a:r>
              <a:rPr lang="en-US" dirty="0" err="1">
                <a:latin typeface="Times New Roman" panose="02020603050405020304" pitchFamily="18" charset="0"/>
                <a:cs typeface="Times New Roman" pitchFamily="18" charset="0"/>
              </a:rPr>
              <a:t>Jezghani</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H. Li</a:t>
            </a:r>
            <a:r>
              <a:rPr lang="en-US" baseline="30000" dirty="0">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Makela</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N. </a:t>
            </a:r>
            <a:r>
              <a:rPr lang="en-US" dirty="0" err="1">
                <a:latin typeface="Times New Roman" panose="02020603050405020304" pitchFamily="18" charset="0"/>
                <a:cs typeface="Times New Roman" pitchFamily="18" charset="0"/>
              </a:rPr>
              <a:t>Macsai</a:t>
            </a:r>
            <a:r>
              <a:rPr lang="en-US" baseline="30000" dirty="0" err="1">
                <a:latin typeface="Times New Roman" panose="02020603050405020304" pitchFamily="18" charset="0"/>
                <a:cs typeface="Times New Roman" pitchFamily="18" charset="0"/>
              </a:rPr>
              <a:t>g</a:t>
            </a:r>
            <a:r>
              <a:rPr lang="en-US" dirty="0">
                <a:latin typeface="Times New Roman" panose="02020603050405020304" pitchFamily="18" charset="0"/>
                <a:cs typeface="Times New Roman" pitchFamily="18" charset="0"/>
              </a:rPr>
              <a:t>, J. </a:t>
            </a:r>
            <a:r>
              <a:rPr lang="en-US" dirty="0" err="1">
                <a:latin typeface="Times New Roman" panose="02020603050405020304" pitchFamily="18" charset="0"/>
                <a:cs typeface="Times New Roman" pitchFamily="18" charset="0"/>
              </a:rPr>
              <a:t>Mammei</a:t>
            </a:r>
            <a:r>
              <a:rPr lang="en-US" baseline="30000" dirty="0" err="1">
                <a:latin typeface="Times New Roman" panose="02020603050405020304" pitchFamily="18" charset="0"/>
                <a:cs typeface="Times New Roman" pitchFamily="18" charset="0"/>
              </a:rPr>
              <a:t>g</a:t>
            </a:r>
            <a:r>
              <a:rPr lang="en-US" dirty="0">
                <a:latin typeface="Times New Roman" panose="02020603050405020304" pitchFamily="18" charset="0"/>
                <a:cs typeface="Times New Roman" pitchFamily="18" charset="0"/>
              </a:rPr>
              <a:t>, R. </a:t>
            </a:r>
            <a:r>
              <a:rPr lang="en-US" dirty="0" err="1">
                <a:latin typeface="Times New Roman" panose="02020603050405020304" pitchFamily="18" charset="0"/>
                <a:cs typeface="Times New Roman" pitchFamily="18" charset="0"/>
              </a:rPr>
              <a:t>Mammei</a:t>
            </a:r>
            <a:r>
              <a:rPr lang="en-US" baseline="30000" dirty="0" err="1">
                <a:latin typeface="Times New Roman" panose="02020603050405020304" pitchFamily="18" charset="0"/>
                <a:cs typeface="Times New Roman" pitchFamily="18" charset="0"/>
              </a:rPr>
              <a:t>l</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Martinez</a:t>
            </a:r>
            <a:r>
              <a:rPr lang="en-US" baseline="30000" dirty="0" err="1">
                <a:latin typeface="Times New Roman" panose="02020603050405020304" pitchFamily="18" charset="0"/>
                <a:cs typeface="Times New Roman" pitchFamily="18" charset="0"/>
              </a:rPr>
              <a:t>a</a:t>
            </a:r>
            <a:r>
              <a:rPr lang="en-US" dirty="0">
                <a:latin typeface="Times New Roman" panose="02020603050405020304" pitchFamily="18" charset="0"/>
                <a:cs typeface="Times New Roman" pitchFamily="18" charset="0"/>
              </a:rPr>
              <a:t>, D.G. </a:t>
            </a:r>
            <a:r>
              <a:rPr lang="en-US" dirty="0" err="1">
                <a:latin typeface="Times New Roman" panose="02020603050405020304" pitchFamily="18" charset="0"/>
                <a:cs typeface="Times New Roman" pitchFamily="18" charset="0"/>
              </a:rPr>
              <a:t>Mathews</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McCrea</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P. </a:t>
            </a:r>
            <a:r>
              <a:rPr lang="en-US" dirty="0" err="1">
                <a:latin typeface="Times New Roman" panose="02020603050405020304" pitchFamily="18" charset="0"/>
                <a:cs typeface="Times New Roman" pitchFamily="18" charset="0"/>
              </a:rPr>
              <a:t>McGaughey</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C.D. </a:t>
            </a:r>
            <a:r>
              <a:rPr lang="en-US" dirty="0" err="1">
                <a:latin typeface="Times New Roman" panose="02020603050405020304" pitchFamily="18" charset="0"/>
                <a:cs typeface="Times New Roman" pitchFamily="18" charset="0"/>
              </a:rPr>
              <a:t>McLaughlin</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a:t>
            </a:r>
            <a:r>
              <a:rPr lang="en-US" b="0" i="0" dirty="0">
                <a:effectLst/>
                <a:latin typeface="Times New Roman" panose="02020603050405020304" pitchFamily="18" charset="0"/>
                <a:cs typeface="Times New Roman" panose="02020603050405020304" pitchFamily="18" charset="0"/>
              </a:rPr>
              <a:t>J. Mirabal-</a:t>
            </a:r>
            <a:r>
              <a:rPr lang="en-US" b="0" i="0" dirty="0" err="1">
                <a:effectLst/>
                <a:latin typeface="Times New Roman" panose="02020603050405020304" pitchFamily="18" charset="0"/>
                <a:cs typeface="Times New Roman" panose="02020603050405020304" pitchFamily="18" charset="0"/>
              </a:rPr>
              <a:t>Martinez</a:t>
            </a:r>
            <a:r>
              <a:rPr lang="en-US" b="0" i="0" baseline="30000" dirty="0" err="1">
                <a:effectLst/>
                <a:latin typeface="Times New Roman" panose="02020603050405020304" pitchFamily="18" charset="0"/>
                <a:cs typeface="Times New Roman" panose="02020603050405020304" pitchFamily="18" charset="0"/>
              </a:rPr>
              <a:t>k</a:t>
            </a:r>
            <a:r>
              <a:rPr lang="en-US" b="0" i="0" dirty="0">
                <a:effectLst/>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itchFamily="18" charset="0"/>
              </a:rPr>
              <a:t> P.E. </a:t>
            </a:r>
            <a:r>
              <a:rPr lang="en-US" dirty="0" err="1">
                <a:latin typeface="Times New Roman" panose="02020603050405020304" pitchFamily="18" charset="0"/>
                <a:cs typeface="Times New Roman" pitchFamily="18" charset="0"/>
              </a:rPr>
              <a:t>Mueller</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A. </a:t>
            </a:r>
            <a:r>
              <a:rPr lang="en-US" dirty="0" err="1">
                <a:latin typeface="Times New Roman" panose="02020603050405020304" pitchFamily="18" charset="0"/>
                <a:cs typeface="Times New Roman" pitchFamily="18" charset="0"/>
              </a:rPr>
              <a:t>Nelsen</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I. </a:t>
            </a:r>
            <a:r>
              <a:rPr lang="en-US" dirty="0" err="1">
                <a:latin typeface="Times New Roman" panose="02020603050405020304" pitchFamily="18" charset="0"/>
                <a:cs typeface="Times New Roman" pitchFamily="18" charset="0"/>
              </a:rPr>
              <a:t>Novikov</a:t>
            </a:r>
            <a:r>
              <a:rPr lang="en-US" baseline="30000" dirty="0" err="1">
                <a:latin typeface="Times New Roman" panose="02020603050405020304" pitchFamily="18" charset="0"/>
                <a:cs typeface="Times New Roman" pitchFamily="18" charset="0"/>
              </a:rPr>
              <a:t>p</a:t>
            </a:r>
            <a:r>
              <a:rPr lang="en-US" dirty="0">
                <a:latin typeface="Times New Roman" panose="02020603050405020304" pitchFamily="18" charset="0"/>
                <a:cs typeface="Times New Roman" pitchFamily="18" charset="0"/>
              </a:rPr>
              <a:t>, D. van </a:t>
            </a:r>
            <a:r>
              <a:rPr lang="en-US" dirty="0" err="1">
                <a:latin typeface="Times New Roman" panose="02020603050405020304" pitchFamily="18" charset="0"/>
                <a:cs typeface="Times New Roman" pitchFamily="18" charset="0"/>
              </a:rPr>
              <a:t>Petten</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S.I. </a:t>
            </a:r>
            <a:r>
              <a:rPr lang="en-US" dirty="0" err="1">
                <a:latin typeface="Times New Roman" panose="02020603050405020304" pitchFamily="18" charset="0"/>
                <a:cs typeface="Times New Roman" pitchFamily="18" charset="0"/>
              </a:rPr>
              <a:t>Penttilä</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(On-site Manager), D.E. </a:t>
            </a:r>
            <a:r>
              <a:rPr lang="en-US" dirty="0" err="1">
                <a:latin typeface="Times New Roman" panose="02020603050405020304" pitchFamily="18" charset="0"/>
                <a:cs typeface="Times New Roman" pitchFamily="18" charset="0"/>
              </a:rPr>
              <a:t>Perryman</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J. Pierce</a:t>
            </a:r>
            <a:r>
              <a:rPr lang="en-US" baseline="30000" dirty="0">
                <a:latin typeface="Times New Roman" panose="02020603050405020304" pitchFamily="18" charset="0"/>
                <a:cs typeface="Times New Roman" pitchFamily="18" charset="0"/>
              </a:rPr>
              <a:t>r</a:t>
            </a:r>
            <a:r>
              <a:rPr lang="en-US" dirty="0">
                <a:latin typeface="Times New Roman" panose="02020603050405020304" pitchFamily="18" charset="0"/>
                <a:cs typeface="Times New Roman" pitchFamily="18" charset="0"/>
              </a:rPr>
              <a:t>, D. </a:t>
            </a:r>
            <a:r>
              <a:rPr lang="en-US" dirty="0" err="1">
                <a:latin typeface="Times New Roman" panose="02020603050405020304" pitchFamily="18" charset="0"/>
                <a:cs typeface="Times New Roman" pitchFamily="18" charset="0"/>
              </a:rPr>
              <a:t>Počanić</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(Co-Spokesperson), H. </a:t>
            </a:r>
            <a:r>
              <a:rPr lang="en-US" dirty="0" err="1">
                <a:latin typeface="Times New Roman" panose="02020603050405020304" pitchFamily="18" charset="0"/>
                <a:cs typeface="Times New Roman" pitchFamily="18" charset="0"/>
              </a:rPr>
              <a:t>Presley</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a:t>
            </a:r>
            <a:r>
              <a:rPr lang="en-US" baseline="30000" dirty="0">
                <a:latin typeface="Times New Roman" panose="02020603050405020304" pitchFamily="18" charset="0"/>
                <a:cs typeface="Times New Roman" pitchFamily="18" charset="0"/>
              </a:rPr>
              <a:t>  </a:t>
            </a:r>
            <a:r>
              <a:rPr lang="en-US" dirty="0">
                <a:latin typeface="Times New Roman" panose="02020603050405020304" pitchFamily="18" charset="0"/>
                <a:cs typeface="Times New Roman" pitchFamily="18" charset="0"/>
              </a:rPr>
              <a:t>Yu </a:t>
            </a:r>
            <a:r>
              <a:rPr lang="en-US" dirty="0" err="1">
                <a:latin typeface="Times New Roman" panose="02020603050405020304" pitchFamily="18" charset="0"/>
                <a:cs typeface="Times New Roman" pitchFamily="18" charset="0"/>
              </a:rPr>
              <a:t>Qian</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a:t>
            </a:r>
          </a:p>
          <a:p>
            <a:r>
              <a:rPr lang="en-US" dirty="0">
                <a:latin typeface="Times New Roman" panose="02020603050405020304" pitchFamily="18" charset="0"/>
                <a:cs typeface="Times New Roman" pitchFamily="18" charset="0"/>
              </a:rPr>
              <a:t>H. </a:t>
            </a:r>
            <a:r>
              <a:rPr lang="en-US" b="0" i="0" dirty="0" err="1">
                <a:effectLst/>
                <a:latin typeface="Times New Roman" panose="02020603050405020304" pitchFamily="18" charset="0"/>
                <a:cs typeface="Times New Roman" panose="02020603050405020304" pitchFamily="18" charset="0"/>
              </a:rPr>
              <a:t>Rahangdale</a:t>
            </a:r>
            <a:r>
              <a:rPr lang="en-US" b="0" i="0" baseline="30000" dirty="0" err="1">
                <a:effectLst/>
                <a:latin typeface="Times New Roman" panose="02020603050405020304" pitchFamily="18" charset="0"/>
                <a:cs typeface="Times New Roman" panose="02020603050405020304" pitchFamily="18" charset="0"/>
              </a:rPr>
              <a:t>i</a:t>
            </a:r>
            <a:r>
              <a:rPr lang="en-US" b="0" i="0" dirty="0">
                <a:effectLst/>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itchFamily="18" charset="0"/>
              </a:rPr>
              <a:t> </a:t>
            </a:r>
            <a:r>
              <a:rPr lang="en-US" b="0" i="0" dirty="0">
                <a:effectLst/>
                <a:latin typeface="Times New Roman" panose="02020603050405020304" pitchFamily="18" charset="0"/>
                <a:cs typeface="Times New Roman" panose="02020603050405020304" pitchFamily="18" charset="0"/>
              </a:rPr>
              <a:t>J. </a:t>
            </a:r>
            <a:r>
              <a:rPr lang="en-US" b="0" i="0" dirty="0" err="1">
                <a:effectLst/>
                <a:latin typeface="Times New Roman" panose="02020603050405020304" pitchFamily="18" charset="0"/>
                <a:cs typeface="Times New Roman" panose="02020603050405020304" pitchFamily="18" charset="0"/>
              </a:rPr>
              <a:t>Ramsey</a:t>
            </a:r>
            <a:r>
              <a:rPr lang="en-US" b="0" i="0" baseline="30000" dirty="0" err="1">
                <a:effectLst/>
                <a:latin typeface="Times New Roman" panose="02020603050405020304" pitchFamily="18" charset="0"/>
                <a:cs typeface="Times New Roman" panose="02020603050405020304" pitchFamily="18" charset="0"/>
              </a:rPr>
              <a:t>c</a:t>
            </a:r>
            <a:r>
              <a:rPr lang="en-US" b="0" i="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itchFamily="18" charset="0"/>
              </a:rPr>
              <a:t>G. </a:t>
            </a:r>
            <a:r>
              <a:rPr lang="en-US" dirty="0" err="1">
                <a:latin typeface="Times New Roman" panose="02020603050405020304" pitchFamily="18" charset="0"/>
                <a:cs typeface="Times New Roman" pitchFamily="18" charset="0"/>
              </a:rPr>
              <a:t>Randall</a:t>
            </a:r>
            <a:r>
              <a:rPr lang="en-US" baseline="30000" dirty="0" err="1">
                <a:latin typeface="Times New Roman" panose="02020603050405020304" pitchFamily="18" charset="0"/>
                <a:cs typeface="Times New Roman" pitchFamily="18" charset="0"/>
              </a:rPr>
              <a:t>a</a:t>
            </a:r>
            <a:r>
              <a:rPr lang="en-US" dirty="0">
                <a:latin typeface="Times New Roman" panose="02020603050405020304" pitchFamily="18" charset="0"/>
                <a:cs typeface="Times New Roman" pitchFamily="18" charset="0"/>
              </a:rPr>
              <a:t>, G. </a:t>
            </a:r>
            <a:r>
              <a:rPr lang="en-US" dirty="0" err="1">
                <a:latin typeface="Times New Roman" panose="02020603050405020304" pitchFamily="18" charset="0"/>
                <a:cs typeface="Times New Roman" pitchFamily="18" charset="0"/>
              </a:rPr>
              <a:t>Riley</a:t>
            </a:r>
            <a:r>
              <a:rPr lang="en-US" baseline="30000" dirty="0" err="1">
                <a:latin typeface="Times New Roman" panose="02020603050405020304" pitchFamily="18" charset="0"/>
                <a:cs typeface="Times New Roman" pitchFamily="18" charset="0"/>
              </a:rPr>
              <a:t>i,k</a:t>
            </a:r>
            <a:r>
              <a:rPr lang="en-US" dirty="0">
                <a:latin typeface="Times New Roman" panose="02020603050405020304" pitchFamily="18" charset="0"/>
                <a:cs typeface="Times New Roman" pitchFamily="18" charset="0"/>
              </a:rPr>
              <a:t>, K.P. </a:t>
            </a:r>
            <a:r>
              <a:rPr lang="en-US" dirty="0" err="1">
                <a:latin typeface="Times New Roman" panose="02020603050405020304" pitchFamily="18" charset="0"/>
                <a:cs typeface="Times New Roman" pitchFamily="18" charset="0"/>
              </a:rPr>
              <a:t>Rykaczewski</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A. Salas-</a:t>
            </a:r>
            <a:r>
              <a:rPr lang="en-US" dirty="0" err="1">
                <a:latin typeface="Times New Roman" panose="02020603050405020304" pitchFamily="18" charset="0"/>
                <a:cs typeface="Times New Roman" pitchFamily="18" charset="0"/>
              </a:rPr>
              <a:t>Bacci</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S. </a:t>
            </a:r>
            <a:r>
              <a:rPr lang="en-US" dirty="0" err="1">
                <a:latin typeface="Times New Roman" panose="02020603050405020304" pitchFamily="18" charset="0"/>
                <a:cs typeface="Times New Roman" pitchFamily="18" charset="0"/>
              </a:rPr>
              <a:t>Samiei</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A. </a:t>
            </a:r>
            <a:r>
              <a:rPr lang="en-US" dirty="0" err="1">
                <a:latin typeface="Times New Roman" panose="02020603050405020304" pitchFamily="18" charset="0"/>
                <a:cs typeface="Times New Roman" pitchFamily="18" charset="0"/>
              </a:rPr>
              <a:t>Saunders</a:t>
            </a:r>
            <a:r>
              <a:rPr lang="en-US" baseline="30000" dirty="0" err="1">
                <a:latin typeface="Times New Roman" panose="02020603050405020304" pitchFamily="18" charset="0"/>
                <a:cs typeface="Times New Roman" pitchFamily="18" charset="0"/>
              </a:rPr>
              <a:t>c</a:t>
            </a:r>
            <a:r>
              <a:rPr lang="en-US" dirty="0">
                <a:latin typeface="Times New Roman" panose="02020603050405020304" pitchFamily="18" charset="0"/>
                <a:cs typeface="Times New Roman" pitchFamily="18" charset="0"/>
              </a:rPr>
              <a:t>, E.M. Scott</a:t>
            </a:r>
            <a:r>
              <a:rPr lang="en-US" baseline="30000" dirty="0">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T. </a:t>
            </a:r>
            <a:r>
              <a:rPr lang="en-US" dirty="0" err="1">
                <a:latin typeface="Times New Roman" panose="02020603050405020304" pitchFamily="18" charset="0"/>
                <a:cs typeface="Times New Roman" pitchFamily="18" charset="0"/>
              </a:rPr>
              <a:t>Shelton</a:t>
            </a:r>
            <a:r>
              <a:rPr lang="en-US" baseline="30000" dirty="0" err="1">
                <a:latin typeface="Times New Roman" panose="02020603050405020304" pitchFamily="18" charset="0"/>
                <a:cs typeface="Times New Roman" pitchFamily="18" charset="0"/>
              </a:rPr>
              <a:t>f</a:t>
            </a:r>
            <a:r>
              <a:rPr lang="en-US" dirty="0">
                <a:latin typeface="Times New Roman" panose="02020603050405020304" pitchFamily="18" charset="0"/>
                <a:cs typeface="Times New Roman" pitchFamily="18" charset="0"/>
              </a:rPr>
              <a:t>, S.K. </a:t>
            </a:r>
            <a:r>
              <a:rPr lang="en-US" dirty="0" err="1">
                <a:latin typeface="Times New Roman" panose="02020603050405020304" pitchFamily="18" charset="0"/>
                <a:cs typeface="Times New Roman" pitchFamily="18" charset="0"/>
              </a:rPr>
              <a:t>Sjue</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A. </a:t>
            </a:r>
            <a:r>
              <a:rPr lang="en-US" dirty="0" err="1">
                <a:latin typeface="Times New Roman" panose="02020603050405020304" pitchFamily="18" charset="0"/>
                <a:cs typeface="Times New Roman" pitchFamily="18" charset="0"/>
              </a:rPr>
              <a:t>Smith</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E. </a:t>
            </a:r>
            <a:r>
              <a:rPr lang="en-US" dirty="0" err="1">
                <a:latin typeface="Times New Roman" panose="02020603050405020304" pitchFamily="18" charset="0"/>
                <a:cs typeface="Times New Roman" pitchFamily="18" charset="0"/>
              </a:rPr>
              <a:t>Smith</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E. </a:t>
            </a:r>
            <a:r>
              <a:rPr lang="en-US" dirty="0" err="1">
                <a:latin typeface="Times New Roman" panose="02020603050405020304" pitchFamily="18" charset="0"/>
                <a:cs typeface="Times New Roman" pitchFamily="18" charset="0"/>
              </a:rPr>
              <a:t>Stevens</a:t>
            </a:r>
            <a:r>
              <a:rPr lang="en-US" baseline="30000" dirty="0" err="1">
                <a:latin typeface="Times New Roman" panose="02020603050405020304" pitchFamily="18" charset="0"/>
                <a:cs typeface="Times New Roman" pitchFamily="18" charset="0"/>
              </a:rPr>
              <a:t>b</a:t>
            </a:r>
            <a:r>
              <a:rPr lang="en-US" dirty="0">
                <a:latin typeface="Times New Roman" panose="02020603050405020304" pitchFamily="18" charset="0"/>
                <a:cs typeface="Times New Roman" pitchFamily="18" charset="0"/>
              </a:rPr>
              <a:t>, L. </a:t>
            </a:r>
            <a:r>
              <a:rPr lang="en-US" dirty="0" err="1">
                <a:latin typeface="Times New Roman" panose="02020603050405020304" pitchFamily="18" charset="0"/>
                <a:cs typeface="Times New Roman" pitchFamily="18" charset="0"/>
              </a:rPr>
              <a:t>Tinius</a:t>
            </a:r>
            <a:r>
              <a:rPr lang="en-US" baseline="30000" dirty="0" err="1">
                <a:latin typeface="Times New Roman" panose="02020603050405020304" pitchFamily="18" charset="0"/>
                <a:cs typeface="Times New Roman" pitchFamily="18" charset="0"/>
              </a:rPr>
              <a:t>b</a:t>
            </a:r>
            <a:r>
              <a:rPr lang="en-US" baseline="30000" dirty="0">
                <a:latin typeface="Times New Roman" panose="02020603050405020304" pitchFamily="18" charset="0"/>
                <a:cs typeface="Times New Roman" pitchFamily="18" charset="0"/>
              </a:rPr>
              <a:t> </a:t>
            </a:r>
            <a:r>
              <a:rPr lang="en-US" dirty="0">
                <a:latin typeface="Times New Roman" panose="02020603050405020304" pitchFamily="18" charset="0"/>
                <a:cs typeface="Times New Roman" pitchFamily="18" charset="0"/>
              </a:rPr>
              <a:t>, </a:t>
            </a:r>
            <a:r>
              <a:rPr lang="en-US" b="0" i="0" dirty="0">
                <a:effectLst/>
                <a:latin typeface="Times New Roman" panose="02020603050405020304" pitchFamily="18" charset="0"/>
                <a:cs typeface="Times New Roman" panose="02020603050405020304" pitchFamily="18" charset="0"/>
              </a:rPr>
              <a:t>J. </a:t>
            </a:r>
            <a:r>
              <a:rPr lang="en-US" b="0" i="0" dirty="0" err="1">
                <a:effectLst/>
                <a:latin typeface="Times New Roman" panose="02020603050405020304" pitchFamily="18" charset="0"/>
                <a:cs typeface="Times New Roman" panose="02020603050405020304" pitchFamily="18" charset="0"/>
              </a:rPr>
              <a:t>Thomison</a:t>
            </a:r>
            <a:r>
              <a:rPr lang="en-US" b="0" i="0" baseline="30000" dirty="0" err="1">
                <a:effectLst/>
                <a:latin typeface="Times New Roman" panose="02020603050405020304" pitchFamily="18" charset="0"/>
                <a:cs typeface="Times New Roman" panose="02020603050405020304" pitchFamily="18" charset="0"/>
              </a:rPr>
              <a:t>c</a:t>
            </a:r>
            <a:r>
              <a:rPr lang="en-US" b="0" i="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itchFamily="18" charset="0"/>
              </a:rPr>
              <a:t>J.W. </a:t>
            </a:r>
            <a:r>
              <a:rPr lang="en-US" dirty="0" err="1">
                <a:latin typeface="Times New Roman" panose="02020603050405020304" pitchFamily="18" charset="0"/>
                <a:cs typeface="Times New Roman" pitchFamily="18" charset="0"/>
              </a:rPr>
              <a:t>Wexler</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R. </a:t>
            </a:r>
            <a:r>
              <a:rPr lang="en-US" dirty="0" err="1">
                <a:latin typeface="Times New Roman" panose="02020603050405020304" pitchFamily="18" charset="0"/>
                <a:cs typeface="Times New Roman" pitchFamily="18" charset="0"/>
              </a:rPr>
              <a:t>Whitehead</a:t>
            </a:r>
            <a:r>
              <a:rPr lang="en-US" baseline="30000" dirty="0" err="1">
                <a:latin typeface="Times New Roman" panose="02020603050405020304" pitchFamily="18" charset="0"/>
                <a:cs typeface="Times New Roman" pitchFamily="18" charset="0"/>
              </a:rPr>
              <a:t>i</a:t>
            </a:r>
            <a:r>
              <a:rPr lang="en-US" dirty="0">
                <a:latin typeface="Times New Roman" panose="02020603050405020304" pitchFamily="18" charset="0"/>
                <a:cs typeface="Times New Roman" pitchFamily="18" charset="0"/>
              </a:rPr>
              <a:t>, W.S. </a:t>
            </a:r>
            <a:r>
              <a:rPr lang="en-US" dirty="0" err="1">
                <a:latin typeface="Times New Roman" panose="02020603050405020304" pitchFamily="18" charset="0"/>
                <a:cs typeface="Times New Roman" pitchFamily="18" charset="0"/>
              </a:rPr>
              <a:t>Wilburn</a:t>
            </a:r>
            <a:r>
              <a:rPr lang="en-US" baseline="30000" dirty="0" err="1">
                <a:latin typeface="Times New Roman" panose="02020603050405020304" pitchFamily="18" charset="0"/>
                <a:cs typeface="Times New Roman" pitchFamily="18" charset="0"/>
              </a:rPr>
              <a:t>k</a:t>
            </a:r>
            <a:r>
              <a:rPr lang="en-US" dirty="0">
                <a:latin typeface="Times New Roman" panose="02020603050405020304" pitchFamily="18" charset="0"/>
                <a:cs typeface="Times New Roman" pitchFamily="18" charset="0"/>
              </a:rPr>
              <a:t>,  A.R. </a:t>
            </a:r>
            <a:r>
              <a:rPr lang="en-US" dirty="0" err="1">
                <a:latin typeface="Times New Roman" panose="02020603050405020304" pitchFamily="18" charset="0"/>
                <a:cs typeface="Times New Roman" pitchFamily="18" charset="0"/>
              </a:rPr>
              <a:t>Young</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B.Zeck</a:t>
            </a:r>
            <a:r>
              <a:rPr lang="en-US" baseline="30000" dirty="0" err="1">
                <a:latin typeface="Times New Roman" panose="02020603050405020304" pitchFamily="18" charset="0"/>
                <a:cs typeface="Times New Roman" pitchFamily="18" charset="0"/>
              </a:rPr>
              <a:t>m</a:t>
            </a:r>
            <a:r>
              <a:rPr lang="en-US" dirty="0">
                <a:latin typeface="Times New Roman" panose="02020603050405020304" pitchFamily="18" charset="0"/>
                <a:cs typeface="Times New Roman" pitchFamily="18" charset="0"/>
              </a:rPr>
              <a:t>, M. </a:t>
            </a:r>
            <a:r>
              <a:rPr lang="en-US" dirty="0" err="1">
                <a:latin typeface="Times New Roman" panose="02020603050405020304" pitchFamily="18" charset="0"/>
                <a:cs typeface="Times New Roman" pitchFamily="18" charset="0"/>
              </a:rPr>
              <a:t>Zemke</a:t>
            </a:r>
            <a:r>
              <a:rPr lang="en-US" baseline="30000" dirty="0" err="1">
                <a:latin typeface="Times New Roman" panose="02020603050405020304" pitchFamily="18" charset="0"/>
                <a:cs typeface="Times New Roman" pitchFamily="18" charset="0"/>
              </a:rPr>
              <a:t>i</a:t>
            </a:r>
            <a:endParaRPr lang="en-US" baseline="30000" dirty="0">
              <a:latin typeface="Times New Roman" panose="02020603050405020304" pitchFamily="18" charset="0"/>
              <a:cs typeface="Times New Roman" pitchFamily="18" charset="0"/>
            </a:endParaRPr>
          </a:p>
        </p:txBody>
      </p:sp>
      <p:pic>
        <p:nvPicPr>
          <p:cNvPr id="6" name="table">
            <a:extLst>
              <a:ext uri="{FF2B5EF4-FFF2-40B4-BE49-F238E27FC236}">
                <a16:creationId xmlns:a16="http://schemas.microsoft.com/office/drawing/2014/main" id="{5735966C-52F3-4892-B9D4-BF1BB927855E}"/>
              </a:ext>
            </a:extLst>
          </p:cNvPr>
          <p:cNvPicPr>
            <a:picLocks noChangeAspect="1"/>
          </p:cNvPicPr>
          <p:nvPr/>
        </p:nvPicPr>
        <p:blipFill>
          <a:blip r:embed="rId5"/>
          <a:stretch>
            <a:fillRect/>
          </a:stretch>
        </p:blipFill>
        <p:spPr>
          <a:xfrm>
            <a:off x="980802" y="4003742"/>
            <a:ext cx="10098904" cy="1767840"/>
          </a:xfrm>
          <a:prstGeom prst="rect">
            <a:avLst/>
          </a:prstGeom>
        </p:spPr>
      </p:pic>
      <p:pic>
        <p:nvPicPr>
          <p:cNvPr id="7" name="Picture 6">
            <a:extLst>
              <a:ext uri="{FF2B5EF4-FFF2-40B4-BE49-F238E27FC236}">
                <a16:creationId xmlns:a16="http://schemas.microsoft.com/office/drawing/2014/main" id="{64AF8436-678D-4956-8EA9-4B245F3EEB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54404" y="5751524"/>
            <a:ext cx="985918" cy="991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7C0F494-FFB4-47FA-B069-211FAE7F8F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2737" y="5807037"/>
            <a:ext cx="2864380" cy="9273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244E57E-DA25-4788-AB9C-53810AF1439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54864" y="5808744"/>
            <a:ext cx="171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4FC2C27-36E9-450A-8A60-86FE42E3B49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844445" y="5807037"/>
            <a:ext cx="1403994" cy="880833"/>
          </a:xfrm>
          <a:prstGeom prst="rect">
            <a:avLst/>
          </a:prstGeom>
          <a:noFill/>
          <a:ln w="9525">
            <a:noFill/>
            <a:miter lim="800000"/>
            <a:headEnd/>
            <a:tailEnd/>
          </a:ln>
        </p:spPr>
      </p:pic>
      <p:sp>
        <p:nvSpPr>
          <p:cNvPr id="11" name="TextBox 12">
            <a:extLst>
              <a:ext uri="{FF2B5EF4-FFF2-40B4-BE49-F238E27FC236}">
                <a16:creationId xmlns:a16="http://schemas.microsoft.com/office/drawing/2014/main" id="{91643FD2-9D6A-40E0-A7A7-DFE3C5D75B05}"/>
              </a:ext>
            </a:extLst>
          </p:cNvPr>
          <p:cNvSpPr txBox="1"/>
          <p:nvPr/>
        </p:nvSpPr>
        <p:spPr>
          <a:xfrm>
            <a:off x="290004" y="5998875"/>
            <a:ext cx="138159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Main Project</a:t>
            </a:r>
            <a:br>
              <a:rPr lang="en-US" dirty="0"/>
            </a:br>
            <a:r>
              <a:rPr lang="en-US" dirty="0"/>
              <a:t>Funding:</a:t>
            </a:r>
          </a:p>
        </p:txBody>
      </p:sp>
      <p:sp>
        <p:nvSpPr>
          <p:cNvPr id="12" name="Rectangle 11">
            <a:extLst>
              <a:ext uri="{FF2B5EF4-FFF2-40B4-BE49-F238E27FC236}">
                <a16:creationId xmlns:a16="http://schemas.microsoft.com/office/drawing/2014/main" id="{42F6E94F-EDE3-4247-8901-1A3AA0BA5FF6}"/>
              </a:ext>
            </a:extLst>
          </p:cNvPr>
          <p:cNvSpPr/>
          <p:nvPr/>
        </p:nvSpPr>
        <p:spPr>
          <a:xfrm>
            <a:off x="10415016" y="2043325"/>
            <a:ext cx="944535" cy="3265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4B4FA4-5A2E-4CBF-9821-1854E6762A8A}"/>
              </a:ext>
            </a:extLst>
          </p:cNvPr>
          <p:cNvSpPr/>
          <p:nvPr/>
        </p:nvSpPr>
        <p:spPr>
          <a:xfrm>
            <a:off x="7331529" y="1813561"/>
            <a:ext cx="1257300" cy="3265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DCD5E4-992D-4EF0-8EFE-3CB34831A24A}"/>
              </a:ext>
            </a:extLst>
          </p:cNvPr>
          <p:cNvSpPr/>
          <p:nvPr/>
        </p:nvSpPr>
        <p:spPr>
          <a:xfrm>
            <a:off x="7193708" y="2562475"/>
            <a:ext cx="1061357" cy="3265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8F1ACA-47DA-4DD5-8837-3756E47844D0}"/>
              </a:ext>
            </a:extLst>
          </p:cNvPr>
          <p:cNvSpPr/>
          <p:nvPr/>
        </p:nvSpPr>
        <p:spPr>
          <a:xfrm>
            <a:off x="8708783" y="3136607"/>
            <a:ext cx="1061357" cy="3265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536EEF-FF8E-4967-9FB2-BBC3FB1419FD}"/>
              </a:ext>
            </a:extLst>
          </p:cNvPr>
          <p:cNvSpPr/>
          <p:nvPr/>
        </p:nvSpPr>
        <p:spPr>
          <a:xfrm>
            <a:off x="457570" y="3136607"/>
            <a:ext cx="1534516" cy="3265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B41E8B33-1A4B-4A0B-A5B2-05C6CB68EE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
        <p:nvSpPr>
          <p:cNvPr id="16" name="Slide Number Placeholder 15">
            <a:extLst>
              <a:ext uri="{FF2B5EF4-FFF2-40B4-BE49-F238E27FC236}">
                <a16:creationId xmlns:a16="http://schemas.microsoft.com/office/drawing/2014/main" id="{1BA0B325-3E9C-4690-9329-E0E5A99462F8}"/>
              </a:ext>
            </a:extLst>
          </p:cNvPr>
          <p:cNvSpPr>
            <a:spLocks noGrp="1"/>
          </p:cNvSpPr>
          <p:nvPr>
            <p:ph type="sldNum" sz="quarter" idx="12"/>
          </p:nvPr>
        </p:nvSpPr>
        <p:spPr/>
        <p:txBody>
          <a:bodyPr/>
          <a:lstStyle/>
          <a:p>
            <a:fld id="{107DB751-B9D0-4F01-A588-F51A582940E8}" type="slidenum">
              <a:rPr lang="en-US" smtClean="0"/>
              <a:t>18</a:t>
            </a:fld>
            <a:endParaRPr lang="en-US"/>
          </a:p>
        </p:txBody>
      </p:sp>
    </p:spTree>
    <p:extLst>
      <p:ext uri="{BB962C8B-B14F-4D97-AF65-F5344CB8AC3E}">
        <p14:creationId xmlns:p14="http://schemas.microsoft.com/office/powerpoint/2010/main" val="1834527585"/>
      </p:ext>
    </p:extLst>
  </p:cSld>
  <p:clrMapOvr>
    <a:masterClrMapping/>
  </p:clrMapOvr>
  <mc:AlternateContent xmlns:mc="http://schemas.openxmlformats.org/markup-compatibility/2006">
    <mc:Choice xmlns:p14="http://schemas.microsoft.com/office/powerpoint/2010/main" Requires="p14">
      <p:transition spd="slow" p14:dur="2000" advTm="14564"/>
    </mc:Choice>
    <mc:Fallback>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Equipment for 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4" y="905608"/>
            <a:ext cx="6324002" cy="2923877"/>
          </a:xfrm>
          <a:prstGeom prst="rect">
            <a:avLst/>
          </a:prstGeom>
          <a:noFill/>
        </p:spPr>
        <p:txBody>
          <a:bodyPr wrap="square" rtlCol="0">
            <a:spAutoFit/>
          </a:bodyPr>
          <a:lstStyle/>
          <a:p>
            <a:r>
              <a:rPr lang="en-US" sz="2400" dirty="0"/>
              <a:t>Measuring </a:t>
            </a:r>
            <a:r>
              <a:rPr lang="en-US" sz="2400" baseline="30000" dirty="0"/>
              <a:t>3</a:t>
            </a:r>
            <a:r>
              <a:rPr lang="en-US" sz="2400" dirty="0"/>
              <a:t>He Polarization Lifetime</a:t>
            </a:r>
          </a:p>
          <a:p>
            <a:endParaRPr lang="en-US" sz="2000" dirty="0"/>
          </a:p>
          <a:p>
            <a:pPr marL="342900" indent="-342900">
              <a:buFont typeface="Arial" panose="020B0604020202020204" pitchFamily="34" charset="0"/>
              <a:buChar char="•"/>
            </a:pPr>
            <a:r>
              <a:rPr lang="en-US" sz="2000" dirty="0"/>
              <a:t>Polarize </a:t>
            </a:r>
            <a:r>
              <a:rPr lang="en-US" sz="2000" baseline="30000" dirty="0"/>
              <a:t>3</a:t>
            </a:r>
            <a:r>
              <a:rPr lang="en-US" sz="2000" dirty="0"/>
              <a:t>He cell using Spin Exchange Optical Pumping</a:t>
            </a:r>
          </a:p>
          <a:p>
            <a:pPr marL="342900" indent="-342900">
              <a:buFont typeface="Arial" panose="020B0604020202020204" pitchFamily="34" charset="0"/>
              <a:buChar char="•"/>
            </a:pPr>
            <a:r>
              <a:rPr lang="en-US" sz="2000" dirty="0"/>
              <a:t>Transfer Cell to environment</a:t>
            </a:r>
          </a:p>
          <a:p>
            <a:pPr marL="800100" lvl="1" indent="-342900">
              <a:buFont typeface="Arial" panose="020B0604020202020204" pitchFamily="34" charset="0"/>
              <a:buChar char="•"/>
            </a:pPr>
            <a:r>
              <a:rPr lang="en-US" sz="2000" dirty="0"/>
              <a:t>We lose some polarization in this process</a:t>
            </a:r>
          </a:p>
          <a:p>
            <a:pPr marL="342900" indent="-342900">
              <a:buFont typeface="Arial" panose="020B0604020202020204" pitchFamily="34" charset="0"/>
              <a:buChar char="•"/>
            </a:pPr>
            <a:r>
              <a:rPr lang="en-US" sz="2000" dirty="0"/>
              <a:t>Measure relative polarization using Free Induction Decay (FID) over various timing intervals (</a:t>
            </a:r>
            <a:r>
              <a:rPr lang="en-US" sz="2000" dirty="0" err="1"/>
              <a:t>hrs</a:t>
            </a:r>
            <a:r>
              <a:rPr lang="en-US" sz="2000" dirty="0"/>
              <a:t>)</a:t>
            </a:r>
          </a:p>
          <a:p>
            <a:pPr marL="342900" indent="-342900">
              <a:buFont typeface="Arial" panose="020B0604020202020204" pitchFamily="34" charset="0"/>
              <a:buChar char="•"/>
            </a:pPr>
            <a:r>
              <a:rPr lang="en-US" sz="2000" dirty="0"/>
              <a:t>Use the amplitude of the FID signals to examine the decay of polarization over time</a:t>
            </a:r>
          </a:p>
        </p:txBody>
      </p:sp>
      <p:pic>
        <p:nvPicPr>
          <p:cNvPr id="5" name="Picture 4">
            <a:extLst>
              <a:ext uri="{FF2B5EF4-FFF2-40B4-BE49-F238E27FC236}">
                <a16:creationId xmlns:a16="http://schemas.microsoft.com/office/drawing/2014/main" id="{C7F8F044-8ECA-46AA-9936-550F18C957C3}"/>
              </a:ext>
            </a:extLst>
          </p:cNvPr>
          <p:cNvPicPr>
            <a:picLocks noChangeAspect="1"/>
          </p:cNvPicPr>
          <p:nvPr/>
        </p:nvPicPr>
        <p:blipFill>
          <a:blip r:embed="rId2"/>
          <a:stretch>
            <a:fillRect/>
          </a:stretch>
        </p:blipFill>
        <p:spPr>
          <a:xfrm>
            <a:off x="7838194" y="206864"/>
            <a:ext cx="4113482" cy="4082142"/>
          </a:xfrm>
          <a:prstGeom prst="rect">
            <a:avLst/>
          </a:prstGeom>
        </p:spPr>
      </p:pic>
      <p:pic>
        <p:nvPicPr>
          <p:cNvPr id="13" name="Picture 12">
            <a:extLst>
              <a:ext uri="{FF2B5EF4-FFF2-40B4-BE49-F238E27FC236}">
                <a16:creationId xmlns:a16="http://schemas.microsoft.com/office/drawing/2014/main" id="{4CDF7ABD-7EDE-4152-BB3C-A230A6B828B4}"/>
              </a:ext>
            </a:extLst>
          </p:cNvPr>
          <p:cNvPicPr>
            <a:picLocks noChangeAspect="1"/>
          </p:cNvPicPr>
          <p:nvPr/>
        </p:nvPicPr>
        <p:blipFill>
          <a:blip r:embed="rId3"/>
          <a:stretch>
            <a:fillRect/>
          </a:stretch>
        </p:blipFill>
        <p:spPr>
          <a:xfrm>
            <a:off x="762000" y="3962177"/>
            <a:ext cx="4544786" cy="2701656"/>
          </a:xfrm>
          <a:prstGeom prst="rect">
            <a:avLst/>
          </a:prstGeom>
        </p:spPr>
      </p:pic>
      <p:pic>
        <p:nvPicPr>
          <p:cNvPr id="21506" name="Picture 2">
            <a:extLst>
              <a:ext uri="{FF2B5EF4-FFF2-40B4-BE49-F238E27FC236}">
                <a16:creationId xmlns:a16="http://schemas.microsoft.com/office/drawing/2014/main" id="{45D55D9D-915D-47A6-A6F8-7D422A141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26" y="3097689"/>
            <a:ext cx="5041913" cy="378012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A762C0BE-5323-4FA5-B94D-63051C7832AA}"/>
              </a:ext>
            </a:extLst>
          </p:cNvPr>
          <p:cNvSpPr>
            <a:spLocks noGrp="1"/>
          </p:cNvSpPr>
          <p:nvPr>
            <p:ph type="sldNum" sz="quarter" idx="12"/>
          </p:nvPr>
        </p:nvSpPr>
        <p:spPr/>
        <p:txBody>
          <a:bodyPr/>
          <a:lstStyle/>
          <a:p>
            <a:fld id="{107DB751-B9D0-4F01-A588-F51A582940E8}" type="slidenum">
              <a:rPr lang="en-US" smtClean="0"/>
              <a:t>19</a:t>
            </a:fld>
            <a:endParaRPr lang="en-US"/>
          </a:p>
        </p:txBody>
      </p:sp>
    </p:spTree>
    <p:extLst>
      <p:ext uri="{BB962C8B-B14F-4D97-AF65-F5344CB8AC3E}">
        <p14:creationId xmlns:p14="http://schemas.microsoft.com/office/powerpoint/2010/main" val="2700733525"/>
      </p:ext>
    </p:extLst>
  </p:cSld>
  <p:clrMapOvr>
    <a:masterClrMapping/>
  </p:clrMapOvr>
  <mc:AlternateContent xmlns:mc="http://schemas.openxmlformats.org/markup-compatibility/2006">
    <mc:Choice xmlns:p14="http://schemas.microsoft.com/office/powerpoint/2010/main" Requires="p14">
      <p:transition spd="slow" p14:dur="2000" advTm="2517"/>
    </mc:Choice>
    <mc:Fallback>
      <p:transition spd="slow" advTm="251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9F1BFD-5748-4516-BEBC-EA790493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822" y="289249"/>
            <a:ext cx="4176174" cy="62795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The Nab Experiment</a:t>
            </a:r>
          </a:p>
        </p:txBody>
      </p:sp>
      <p:sp>
        <p:nvSpPr>
          <p:cNvPr id="4" name="Rectangle 1">
            <a:extLst>
              <a:ext uri="{FF2B5EF4-FFF2-40B4-BE49-F238E27FC236}">
                <a16:creationId xmlns:a16="http://schemas.microsoft.com/office/drawing/2014/main" id="{005B0C8B-E139-456C-9E17-09DA037BCA55}"/>
              </a:ext>
            </a:extLst>
          </p:cNvPr>
          <p:cNvSpPr>
            <a:spLocks noChangeArrowheads="1"/>
          </p:cNvSpPr>
          <p:nvPr/>
        </p:nvSpPr>
        <p:spPr bwMode="auto">
          <a:xfrm>
            <a:off x="0" y="6512636"/>
            <a:ext cx="843182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cs typeface="Arial" panose="020B0604020202020204" pitchFamily="34" charset="0"/>
              </a:rPr>
              <a:t>P.A. </a:t>
            </a:r>
            <a:r>
              <a:rPr kumimoji="0" lang="en-US" altLang="en-US" sz="1300" b="0" i="0" u="none" strike="noStrike" cap="none" normalizeH="0" baseline="0" dirty="0" err="1">
                <a:ln>
                  <a:noFill/>
                </a:ln>
                <a:solidFill>
                  <a:srgbClr val="000000"/>
                </a:solidFill>
                <a:effectLst/>
                <a:cs typeface="Arial" panose="020B0604020202020204" pitchFamily="34" charset="0"/>
              </a:rPr>
              <a:t>Zyla</a:t>
            </a:r>
            <a:r>
              <a:rPr kumimoji="0" lang="en-US" altLang="en-US" sz="1300" b="0" i="0" u="none" strike="noStrike" cap="none" normalizeH="0" baseline="0" dirty="0">
                <a:ln>
                  <a:noFill/>
                </a:ln>
                <a:solidFill>
                  <a:srgbClr val="000000"/>
                </a:solidFill>
                <a:effectLst/>
                <a:cs typeface="Arial" panose="020B0604020202020204" pitchFamily="34" charset="0"/>
              </a:rPr>
              <a:t> et al. (Particle Data Group), Prog. </a:t>
            </a:r>
            <a:r>
              <a:rPr kumimoji="0" lang="en-US" altLang="en-US" sz="1300" b="0" i="0" u="none" strike="noStrike" cap="none" normalizeH="0" baseline="0" dirty="0" err="1">
                <a:ln>
                  <a:noFill/>
                </a:ln>
                <a:solidFill>
                  <a:srgbClr val="000000"/>
                </a:solidFill>
                <a:effectLst/>
                <a:cs typeface="Arial" panose="020B0604020202020204" pitchFamily="34" charset="0"/>
              </a:rPr>
              <a:t>Theor</a:t>
            </a:r>
            <a:r>
              <a:rPr kumimoji="0" lang="en-US" altLang="en-US" sz="1300" b="0" i="0" u="none" strike="noStrike" cap="none" normalizeH="0" baseline="0" dirty="0">
                <a:ln>
                  <a:noFill/>
                </a:ln>
                <a:solidFill>
                  <a:srgbClr val="000000"/>
                </a:solidFill>
                <a:effectLst/>
                <a:cs typeface="Arial" panose="020B0604020202020204" pitchFamily="34" charset="0"/>
              </a:rPr>
              <a:t>. Exp. Phys. 2020, 083C01 (2020) and 2021 update </a:t>
            </a:r>
            <a:endParaRPr kumimoji="0" lang="en-US" altLang="en-US" sz="800" b="0" i="0" u="none" strike="noStrike" cap="none" normalizeH="0" baseline="0" dirty="0">
              <a:ln>
                <a:noFill/>
              </a:ln>
              <a:solidFill>
                <a:schemeClr val="tx1"/>
              </a:solidFill>
              <a:effectLst/>
            </a:endParaRPr>
          </a:p>
        </p:txBody>
      </p:sp>
      <p:pic>
        <p:nvPicPr>
          <p:cNvPr id="2051" name="Picture 3">
            <a:extLst>
              <a:ext uri="{FF2B5EF4-FFF2-40B4-BE49-F238E27FC236}">
                <a16:creationId xmlns:a16="http://schemas.microsoft.com/office/drawing/2014/main" id="{99F6CF23-3FB8-4E15-910A-9FF0F6950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23" y="867524"/>
            <a:ext cx="8191500" cy="676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8145EC-6914-400A-A877-C54016BE00E9}"/>
              </a:ext>
            </a:extLst>
          </p:cNvPr>
          <p:cNvSpPr txBox="1"/>
          <p:nvPr/>
        </p:nvSpPr>
        <p:spPr>
          <a:xfrm>
            <a:off x="10580914" y="6512636"/>
            <a:ext cx="236997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Image: A. </a:t>
            </a:r>
            <a:r>
              <a:rPr kumimoji="0" lang="en-US" altLang="en-US" sz="1200" b="0" i="0" u="none" strike="noStrike" cap="none" normalizeH="0" baseline="0" dirty="0" err="1">
                <a:ln>
                  <a:noFill/>
                </a:ln>
                <a:solidFill>
                  <a:srgbClr val="000000"/>
                </a:solidFill>
                <a:effectLst/>
                <a:cs typeface="Arial" panose="020B0604020202020204" pitchFamily="34" charset="0"/>
              </a:rPr>
              <a:t>Jezghani</a:t>
            </a:r>
            <a:r>
              <a:rPr kumimoji="0" lang="en-US" altLang="en-US" sz="1200" b="0" i="0" u="none" strike="noStrike" cap="none" normalizeH="0" baseline="0" dirty="0">
                <a:ln>
                  <a:noFill/>
                </a:ln>
                <a:solidFill>
                  <a:srgbClr val="000000"/>
                </a:solidFill>
                <a:effectLst/>
                <a:cs typeface="Arial" panose="020B0604020202020204" pitchFamily="34" charset="0"/>
              </a:rPr>
              <a:t> </a:t>
            </a:r>
            <a:endParaRPr kumimoji="0" lang="en-US" altLang="en-US" sz="7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68C0A86B-BFB0-4D31-885D-34B796590036}"/>
              </a:ext>
            </a:extLst>
          </p:cNvPr>
          <p:cNvSpPr txBox="1"/>
          <p:nvPr/>
        </p:nvSpPr>
        <p:spPr>
          <a:xfrm>
            <a:off x="240323" y="2130309"/>
            <a:ext cx="2630592" cy="461665"/>
          </a:xfrm>
          <a:prstGeom prst="rect">
            <a:avLst/>
          </a:prstGeom>
          <a:noFill/>
        </p:spPr>
        <p:txBody>
          <a:bodyPr wrap="none" rtlCol="0">
            <a:spAutoFit/>
          </a:bodyPr>
          <a:lstStyle/>
          <a:p>
            <a:r>
              <a:rPr lang="en-US" sz="2400" dirty="0"/>
              <a:t>Experimental Goal: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2786EC-8A8A-4BA0-B7CD-151385C82DF5}"/>
                  </a:ext>
                </a:extLst>
              </p:cNvPr>
              <p:cNvSpPr txBox="1"/>
              <p:nvPr/>
            </p:nvSpPr>
            <p:spPr>
              <a:xfrm>
                <a:off x="4626936" y="2183061"/>
                <a:ext cx="30676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𝑎</m:t>
                      </m:r>
                      <m:r>
                        <a:rPr lang="en-US" sz="2400" b="0" i="1" smtClean="0">
                          <a:latin typeface="Cambria Math" panose="02040503050406030204" pitchFamily="18" charset="0"/>
                        </a:rPr>
                        <m:t>=−0.1044</m:t>
                      </m:r>
                      <m:r>
                        <a:rPr lang="en-US" sz="2400" b="0" i="1" smtClean="0">
                          <a:latin typeface="Cambria Math" panose="02040503050406030204" pitchFamily="18" charset="0"/>
                          <a:ea typeface="Cambria Math" panose="02040503050406030204" pitchFamily="18" charset="0"/>
                        </a:rPr>
                        <m:t>±0.0008</m:t>
                      </m:r>
                    </m:oMath>
                  </m:oMathPara>
                </a14:m>
                <a:endParaRPr lang="en-US" sz="2400" dirty="0"/>
              </a:p>
            </p:txBody>
          </p:sp>
        </mc:Choice>
        <mc:Fallback xmlns="">
          <p:sp>
            <p:nvSpPr>
              <p:cNvPr id="7" name="TextBox 6">
                <a:extLst>
                  <a:ext uri="{FF2B5EF4-FFF2-40B4-BE49-F238E27FC236}">
                    <a16:creationId xmlns:a16="http://schemas.microsoft.com/office/drawing/2014/main" id="{332786EC-8A8A-4BA0-B7CD-151385C82DF5}"/>
                  </a:ext>
                </a:extLst>
              </p:cNvPr>
              <p:cNvSpPr txBox="1">
                <a:spLocks noRot="1" noChangeAspect="1" noMove="1" noResize="1" noEditPoints="1" noAdjustHandles="1" noChangeArrowheads="1" noChangeShapeType="1" noTextEdit="1"/>
              </p:cNvSpPr>
              <p:nvPr/>
            </p:nvSpPr>
            <p:spPr>
              <a:xfrm>
                <a:off x="4626936" y="2183061"/>
                <a:ext cx="3067635" cy="369332"/>
              </a:xfrm>
              <a:prstGeom prst="rect">
                <a:avLst/>
              </a:prstGeom>
              <a:blipFill>
                <a:blip r:embed="rId6"/>
                <a:stretch>
                  <a:fillRect l="-795" r="-2187"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588D138-8079-45FC-A947-C16906D8B02F}"/>
                  </a:ext>
                </a:extLst>
              </p:cNvPr>
              <p:cNvSpPr txBox="1"/>
              <p:nvPr/>
            </p:nvSpPr>
            <p:spPr>
              <a:xfrm>
                <a:off x="2828737" y="2072783"/>
                <a:ext cx="1507336"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𝑎</m:t>
                          </m:r>
                        </m:num>
                        <m:den>
                          <m:r>
                            <a:rPr lang="en-US" sz="2400" b="0" i="1" smtClean="0">
                              <a:solidFill>
                                <a:srgbClr val="FF0000"/>
                              </a:solidFill>
                              <a:latin typeface="Cambria Math" panose="02040503050406030204" pitchFamily="18" charset="0"/>
                              <a:ea typeface="Cambria Math" panose="02040503050406030204" pitchFamily="18" charset="0"/>
                            </a:rPr>
                            <m:t>𝑎</m:t>
                          </m:r>
                        </m:den>
                      </m:f>
                      <m:r>
                        <a:rPr lang="en-US" sz="2400" b="0" i="1" smtClean="0">
                          <a:latin typeface="Cambria Math" panose="02040503050406030204" pitchFamily="18" charset="0"/>
                          <a:ea typeface="Cambria Math" panose="02040503050406030204" pitchFamily="18" charset="0"/>
                        </a:rPr>
                        <m:t>=0.1%</m:t>
                      </m:r>
                    </m:oMath>
                  </m:oMathPara>
                </a14:m>
                <a:endParaRPr lang="en-US" sz="2400" dirty="0"/>
              </a:p>
            </p:txBody>
          </p:sp>
        </mc:Choice>
        <mc:Fallback xmlns="">
          <p:sp>
            <p:nvSpPr>
              <p:cNvPr id="9" name="TextBox 8">
                <a:extLst>
                  <a:ext uri="{FF2B5EF4-FFF2-40B4-BE49-F238E27FC236}">
                    <a16:creationId xmlns:a16="http://schemas.microsoft.com/office/drawing/2014/main" id="{0588D138-8079-45FC-A947-C16906D8B02F}"/>
                  </a:ext>
                </a:extLst>
              </p:cNvPr>
              <p:cNvSpPr txBox="1">
                <a:spLocks noRot="1" noChangeAspect="1" noMove="1" noResize="1" noEditPoints="1" noAdjustHandles="1" noChangeArrowheads="1" noChangeShapeType="1" noTextEdit="1"/>
              </p:cNvSpPr>
              <p:nvPr/>
            </p:nvSpPr>
            <p:spPr>
              <a:xfrm>
                <a:off x="2828737" y="2072783"/>
                <a:ext cx="1507336" cy="6939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5B37DF-F99C-4C2C-90B1-02EFC1921167}"/>
                  </a:ext>
                </a:extLst>
              </p:cNvPr>
              <p:cNvSpPr txBox="1"/>
              <p:nvPr/>
            </p:nvSpPr>
            <p:spPr>
              <a:xfrm>
                <a:off x="2828737" y="2840452"/>
                <a:ext cx="19975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solidFill>
                            <a:srgbClr val="0070C0"/>
                          </a:solidFill>
                          <a:latin typeface="Cambria Math" panose="02040503050406030204" pitchFamily="18" charset="0"/>
                          <a:ea typeface="Cambria Math" panose="02040503050406030204" pitchFamily="18" charset="0"/>
                        </a:rPr>
                        <m:t>𝑏</m:t>
                      </m:r>
                      <m:r>
                        <a:rPr lang="en-US" sz="2400" b="0" i="1" smtClean="0">
                          <a:latin typeface="Cambria Math" panose="02040503050406030204" pitchFamily="18" charset="0"/>
                          <a:ea typeface="Cambria Math" panose="02040503050406030204" pitchFamily="18" charset="0"/>
                        </a:rPr>
                        <m:t>=3×</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−3</m:t>
                          </m:r>
                        </m:sup>
                      </m:sSup>
                    </m:oMath>
                  </m:oMathPara>
                </a14:m>
                <a:endParaRPr lang="en-US" sz="2400" dirty="0"/>
              </a:p>
            </p:txBody>
          </p:sp>
        </mc:Choice>
        <mc:Fallback xmlns="">
          <p:sp>
            <p:nvSpPr>
              <p:cNvPr id="11" name="TextBox 10">
                <a:extLst>
                  <a:ext uri="{FF2B5EF4-FFF2-40B4-BE49-F238E27FC236}">
                    <a16:creationId xmlns:a16="http://schemas.microsoft.com/office/drawing/2014/main" id="{0E5B37DF-F99C-4C2C-90B1-02EFC1921167}"/>
                  </a:ext>
                </a:extLst>
              </p:cNvPr>
              <p:cNvSpPr txBox="1">
                <a:spLocks noRot="1" noChangeAspect="1" noMove="1" noResize="1" noEditPoints="1" noAdjustHandles="1" noChangeArrowheads="1" noChangeShapeType="1" noTextEdit="1"/>
              </p:cNvSpPr>
              <p:nvPr/>
            </p:nvSpPr>
            <p:spPr>
              <a:xfrm>
                <a:off x="2828737" y="2840452"/>
                <a:ext cx="1997598" cy="369332"/>
              </a:xfrm>
              <a:prstGeom prst="rect">
                <a:avLst/>
              </a:prstGeom>
              <a:blipFill>
                <a:blip r:embed="rId8"/>
                <a:stretch>
                  <a:fillRect l="-3049" r="-915"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EAE098-7E65-4D9B-A150-77959131FB9C}"/>
                  </a:ext>
                </a:extLst>
              </p:cNvPr>
              <p:cNvSpPr txBox="1"/>
              <p:nvPr/>
            </p:nvSpPr>
            <p:spPr>
              <a:xfrm>
                <a:off x="5174586" y="2837569"/>
                <a:ext cx="24929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𝑏</m:t>
                      </m:r>
                      <m:r>
                        <a:rPr lang="en-US" sz="2400" b="0" i="1" smtClean="0">
                          <a:latin typeface="Cambria Math" panose="02040503050406030204" pitchFamily="18" charset="0"/>
                        </a:rPr>
                        <m:t>=0.017</m:t>
                      </m:r>
                      <m:r>
                        <a:rPr lang="en-US" sz="2400" b="0" i="1" smtClean="0">
                          <a:latin typeface="Cambria Math" panose="02040503050406030204" pitchFamily="18" charset="0"/>
                          <a:ea typeface="Cambria Math" panose="02040503050406030204" pitchFamily="18" charset="0"/>
                        </a:rPr>
                        <m:t>±0.020</m:t>
                      </m:r>
                    </m:oMath>
                  </m:oMathPara>
                </a14:m>
                <a:endParaRPr lang="en-US" sz="2400" dirty="0"/>
              </a:p>
            </p:txBody>
          </p:sp>
        </mc:Choice>
        <mc:Fallback xmlns="">
          <p:sp>
            <p:nvSpPr>
              <p:cNvPr id="12" name="TextBox 11">
                <a:extLst>
                  <a:ext uri="{FF2B5EF4-FFF2-40B4-BE49-F238E27FC236}">
                    <a16:creationId xmlns:a16="http://schemas.microsoft.com/office/drawing/2014/main" id="{EDEAE098-7E65-4D9B-A150-77959131FB9C}"/>
                  </a:ext>
                </a:extLst>
              </p:cNvPr>
              <p:cNvSpPr txBox="1">
                <a:spLocks noRot="1" noChangeAspect="1" noMove="1" noResize="1" noEditPoints="1" noAdjustHandles="1" noChangeArrowheads="1" noChangeShapeType="1" noTextEdit="1"/>
              </p:cNvSpPr>
              <p:nvPr/>
            </p:nvSpPr>
            <p:spPr>
              <a:xfrm>
                <a:off x="5174586" y="2837569"/>
                <a:ext cx="2492990" cy="369332"/>
              </a:xfrm>
              <a:prstGeom prst="rect">
                <a:avLst/>
              </a:prstGeom>
              <a:blipFill>
                <a:blip r:embed="rId9"/>
                <a:stretch>
                  <a:fillRect l="-2445" r="-2445"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B8D7521-8D4E-430B-A2CF-A55C59BF1719}"/>
                  </a:ext>
                </a:extLst>
              </p:cNvPr>
              <p:cNvSpPr txBox="1"/>
              <p:nvPr/>
            </p:nvSpPr>
            <p:spPr>
              <a:xfrm>
                <a:off x="426255" y="3520503"/>
                <a:ext cx="7499839" cy="2544607"/>
              </a:xfrm>
              <a:prstGeom prst="rect">
                <a:avLst/>
              </a:prstGeom>
              <a:noFill/>
            </p:spPr>
            <p:txBody>
              <a:bodyPr wrap="square" rtlCol="0">
                <a:spAutoFit/>
              </a:bodyPr>
              <a:lstStyle/>
              <a:p>
                <a:r>
                  <a:rPr lang="en-US" sz="2400" dirty="0"/>
                  <a:t>These parameters contribute to our understanding of Standard Model puzzles</a:t>
                </a:r>
              </a:p>
              <a:p>
                <a:pPr marL="285750" indent="-285750">
                  <a:buFont typeface="Arial" panose="020B0604020202020204" pitchFamily="34" charset="0"/>
                  <a:buChar char="•"/>
                </a:pPr>
                <a:r>
                  <a:rPr lang="en-US" sz="2000" dirty="0"/>
                  <a:t>CKM Unitarity, Quark Mixing </a:t>
                </a:r>
                <a:r>
                  <a:rPr lang="en-US" sz="2000" dirty="0" err="1"/>
                  <a:t>V</a:t>
                </a:r>
                <a:r>
                  <a:rPr lang="en-US" sz="2000" baseline="-25000" dirty="0" err="1"/>
                  <a:t>ud</a:t>
                </a:r>
                <a:endParaRPr lang="en-US" sz="2000" dirty="0"/>
              </a:p>
              <a:p>
                <a:pPr marL="285750" indent="-285750">
                  <a:buFont typeface="Arial" panose="020B0604020202020204" pitchFamily="34" charset="0"/>
                  <a:buChar char="•"/>
                </a:pPr>
                <a14:m>
                  <m:oMath xmlns:m="http://schemas.openxmlformats.org/officeDocument/2006/math">
                    <m:r>
                      <a:rPr lang="en-US" sz="2000" i="1" smtClean="0">
                        <a:latin typeface="Cambria Math" panose="02040503050406030204" pitchFamily="18" charset="0"/>
                        <a:ea typeface="Cambria Math" panose="02040503050406030204" pitchFamily="18" charset="0"/>
                      </a:rPr>
                      <m:t>𝜆</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𝐺</m:t>
                            </m:r>
                          </m:e>
                          <m:sub>
                            <m:r>
                              <a:rPr lang="en-US" sz="2000" b="0" i="1" smtClean="0">
                                <a:latin typeface="Cambria Math" panose="02040503050406030204" pitchFamily="18" charset="0"/>
                                <a:ea typeface="Cambria Math" panose="02040503050406030204" pitchFamily="18" charset="0"/>
                              </a:rPr>
                              <m:t>𝐴</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𝐺</m:t>
                            </m:r>
                          </m:e>
                          <m:sub>
                            <m:r>
                              <a:rPr lang="en-US" sz="2000" b="0" i="1" smtClean="0">
                                <a:latin typeface="Cambria Math" panose="02040503050406030204" pitchFamily="18" charset="0"/>
                                <a:ea typeface="Cambria Math" panose="02040503050406030204" pitchFamily="18" charset="0"/>
                              </a:rPr>
                              <m:t>𝑉</m:t>
                            </m:r>
                          </m:sub>
                        </m:sSub>
                      </m:den>
                    </m:f>
                  </m:oMath>
                </a14:m>
                <a:endParaRPr lang="en-US" sz="2000" dirty="0"/>
              </a:p>
              <a:p>
                <a:pPr marL="285750" indent="-285750">
                  <a:buFont typeface="Arial" panose="020B0604020202020204" pitchFamily="34" charset="0"/>
                  <a:buChar char="•"/>
                </a:pPr>
                <a:r>
                  <a:rPr lang="en-US" sz="2000" dirty="0"/>
                  <a:t>Neutron Lifetime</a:t>
                </a:r>
              </a:p>
              <a:p>
                <a:pPr marL="285750" indent="-285750">
                  <a:buFont typeface="Arial" panose="020B0604020202020204" pitchFamily="34" charset="0"/>
                  <a:buChar char="•"/>
                </a:pPr>
                <a:endParaRPr lang="en-US" sz="2000" dirty="0"/>
              </a:p>
              <a:p>
                <a:r>
                  <a:rPr lang="en-US" sz="2000" dirty="0"/>
                  <a:t>A measurement of </a:t>
                </a:r>
                <a14:m>
                  <m:oMath xmlns:m="http://schemas.openxmlformats.org/officeDocument/2006/math">
                    <m:r>
                      <a:rPr lang="en-US" sz="2000" b="0" i="1" smtClean="0">
                        <a:solidFill>
                          <a:srgbClr val="0070C0"/>
                        </a:solidFill>
                        <a:latin typeface="Cambria Math" panose="02040503050406030204" pitchFamily="18" charset="0"/>
                      </a:rPr>
                      <m:t>𝑏</m:t>
                    </m:r>
                  </m:oMath>
                </a14:m>
                <a:r>
                  <a:rPr lang="en-US" sz="2000" dirty="0">
                    <a:cs typeface="Aldhabi" panose="020B0604020202020204" pitchFamily="2" charset="-78"/>
                  </a:rPr>
                  <a:t> also helps probe Non-Standard Model Physics</a:t>
                </a:r>
              </a:p>
            </p:txBody>
          </p:sp>
        </mc:Choice>
        <mc:Fallback xmlns="">
          <p:sp>
            <p:nvSpPr>
              <p:cNvPr id="14" name="TextBox 13">
                <a:extLst>
                  <a:ext uri="{FF2B5EF4-FFF2-40B4-BE49-F238E27FC236}">
                    <a16:creationId xmlns:a16="http://schemas.microsoft.com/office/drawing/2014/main" id="{2B8D7521-8D4E-430B-A2CF-A55C59BF1719}"/>
                  </a:ext>
                </a:extLst>
              </p:cNvPr>
              <p:cNvSpPr txBox="1">
                <a:spLocks noRot="1" noChangeAspect="1" noMove="1" noResize="1" noEditPoints="1" noAdjustHandles="1" noChangeArrowheads="1" noChangeShapeType="1" noTextEdit="1"/>
              </p:cNvSpPr>
              <p:nvPr/>
            </p:nvSpPr>
            <p:spPr>
              <a:xfrm>
                <a:off x="426255" y="3520503"/>
                <a:ext cx="7499839" cy="2544607"/>
              </a:xfrm>
              <a:prstGeom prst="rect">
                <a:avLst/>
              </a:prstGeom>
              <a:blipFill>
                <a:blip r:embed="rId10"/>
                <a:stretch>
                  <a:fillRect l="-1301" t="-1918" b="-3597"/>
                </a:stretch>
              </a:blipFill>
            </p:spPr>
            <p:txBody>
              <a:bodyPr/>
              <a:lstStyle/>
              <a:p>
                <a:r>
                  <a:rPr lang="en-US">
                    <a:noFill/>
                  </a:rPr>
                  <a:t> </a:t>
                </a:r>
              </a:p>
            </p:txBody>
          </p:sp>
        </mc:Fallback>
      </mc:AlternateContent>
      <p:pic>
        <p:nvPicPr>
          <p:cNvPr id="19" name="Audio 18">
            <a:hlinkClick r:id="" action="ppaction://media"/>
            <a:extLst>
              <a:ext uri="{FF2B5EF4-FFF2-40B4-BE49-F238E27FC236}">
                <a16:creationId xmlns:a16="http://schemas.microsoft.com/office/drawing/2014/main" id="{9A7DAB43-C5C6-4FA3-BE3B-84247C1E8ED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
        <p:nvSpPr>
          <p:cNvPr id="20" name="Slide Number Placeholder 19">
            <a:extLst>
              <a:ext uri="{FF2B5EF4-FFF2-40B4-BE49-F238E27FC236}">
                <a16:creationId xmlns:a16="http://schemas.microsoft.com/office/drawing/2014/main" id="{D62F9FB2-9D09-4BF6-8951-ADA941021BE4}"/>
              </a:ext>
            </a:extLst>
          </p:cNvPr>
          <p:cNvSpPr>
            <a:spLocks noGrp="1"/>
          </p:cNvSpPr>
          <p:nvPr>
            <p:ph type="sldNum" sz="quarter" idx="12"/>
          </p:nvPr>
        </p:nvSpPr>
        <p:spPr/>
        <p:txBody>
          <a:bodyPr/>
          <a:lstStyle/>
          <a:p>
            <a:fld id="{107DB751-B9D0-4F01-A588-F51A582940E8}" type="slidenum">
              <a:rPr lang="en-US" smtClean="0"/>
              <a:t>2</a:t>
            </a:fld>
            <a:endParaRPr lang="en-US"/>
          </a:p>
        </p:txBody>
      </p:sp>
      <p:sp>
        <p:nvSpPr>
          <p:cNvPr id="21" name="TextBox 20">
            <a:extLst>
              <a:ext uri="{FF2B5EF4-FFF2-40B4-BE49-F238E27FC236}">
                <a16:creationId xmlns:a16="http://schemas.microsoft.com/office/drawing/2014/main" id="{B35A9A04-5B55-48F9-AC61-3411D84E540A}"/>
              </a:ext>
            </a:extLst>
          </p:cNvPr>
          <p:cNvSpPr txBox="1"/>
          <p:nvPr/>
        </p:nvSpPr>
        <p:spPr>
          <a:xfrm>
            <a:off x="8278620" y="-55945"/>
            <a:ext cx="3673057" cy="369332"/>
          </a:xfrm>
          <a:prstGeom prst="rect">
            <a:avLst/>
          </a:prstGeom>
          <a:noFill/>
        </p:spPr>
        <p:txBody>
          <a:bodyPr wrap="none" rtlCol="0">
            <a:spAutoFit/>
          </a:bodyPr>
          <a:lstStyle/>
          <a:p>
            <a:r>
              <a:rPr lang="en-US" dirty="0"/>
              <a:t>The Nab Spectrometer and Detectors</a:t>
            </a:r>
          </a:p>
        </p:txBody>
      </p:sp>
    </p:spTree>
    <p:extLst>
      <p:ext uri="{BB962C8B-B14F-4D97-AF65-F5344CB8AC3E}">
        <p14:creationId xmlns:p14="http://schemas.microsoft.com/office/powerpoint/2010/main" val="4077909816"/>
      </p:ext>
    </p:extLst>
  </p:cSld>
  <p:clrMapOvr>
    <a:masterClrMapping/>
  </p:clrMapOvr>
  <mc:AlternateContent xmlns:mc="http://schemas.openxmlformats.org/markup-compatibility/2006">
    <mc:Choice xmlns:p14="http://schemas.microsoft.com/office/powerpoint/2010/main" Requires="p14">
      <p:transition spd="slow" p14:dur="2000" advTm="49932"/>
    </mc:Choice>
    <mc:Fallback>
      <p:transition spd="slow" advTm="4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321" x="4597400" y="6299200"/>
          <p14:tracePt t="1977" x="655638" y="6335713"/>
          <p14:tracePt t="1986" x="522288" y="6232525"/>
          <p14:tracePt t="1990" x="223838" y="6008688"/>
          <p14:tracePt t="1999" x="74613" y="5873750"/>
          <p14:tracePt t="2343" x="44450" y="3563938"/>
          <p14:tracePt t="2352" x="74613" y="3578225"/>
          <p14:tracePt t="2356" x="88900" y="3592513"/>
          <p14:tracePt t="2374" x="104775" y="3592513"/>
          <p14:tracePt t="2414" x="119063" y="3592513"/>
          <p14:tracePt t="2426" x="149225" y="3592513"/>
          <p14:tracePt t="2434" x="193675" y="3592513"/>
          <p14:tracePt t="2441" x="223838" y="3578225"/>
          <p14:tracePt t="2450" x="282575" y="3548063"/>
          <p14:tracePt t="2455" x="342900" y="3533775"/>
          <p14:tracePt t="2464" x="387350" y="3503613"/>
          <p14:tracePt t="2473" x="476250" y="3459163"/>
          <p14:tracePt t="2483" x="596900" y="3324225"/>
          <p14:tracePt t="2493" x="655638" y="3279775"/>
          <p14:tracePt t="2508" x="760413" y="3221038"/>
          <p14:tracePt t="2515" x="849313" y="3175000"/>
          <p14:tracePt t="2521" x="938213" y="3130550"/>
          <p14:tracePt t="2535" x="1133475" y="3025775"/>
          <p14:tracePt t="2541" x="1236663" y="2981325"/>
          <p14:tracePt t="2550" x="1311275" y="2981325"/>
          <p14:tracePt t="2556" x="1401763" y="2936875"/>
          <p14:tracePt t="2564" x="1446213" y="2936875"/>
          <p14:tracePt t="2571" x="1474788" y="2936875"/>
          <p14:tracePt t="2579" x="1520825" y="2922588"/>
          <p14:tracePt t="2587" x="1535113" y="2922588"/>
          <p14:tracePt t="2596" x="1579563" y="2922588"/>
          <p14:tracePt t="2600" x="1609725" y="2922588"/>
          <p14:tracePt t="2686" x="2101850" y="2608263"/>
          <p14:tracePt t="2693" x="2132013" y="2579688"/>
          <p14:tracePt t="2699" x="2146300" y="2505075"/>
          <p14:tracePt t="2706" x="2176463" y="2430463"/>
          <p14:tracePt t="2716" x="2206625" y="2325688"/>
          <p14:tracePt t="2722" x="2220913" y="2220913"/>
          <p14:tracePt t="2729" x="2235200" y="2162175"/>
          <p14:tracePt t="2734" x="2265363" y="2132013"/>
          <p14:tracePt t="2742" x="2265363" y="2087563"/>
          <p14:tracePt t="2764" x="2265363" y="2071688"/>
          <p14:tracePt t="2770" x="2265363" y="2057400"/>
          <p14:tracePt t="2784" x="2265363" y="2027238"/>
          <p14:tracePt t="2791" x="2265363" y="1982788"/>
          <p14:tracePt t="2798" x="2265363" y="1908175"/>
          <p14:tracePt t="2805" x="2265363" y="1863725"/>
          <p14:tracePt t="2815" x="2265363" y="1803400"/>
          <p14:tracePt t="2821" x="2265363" y="1744663"/>
          <p14:tracePt t="2831" x="2265363" y="1728788"/>
          <p14:tracePt t="2834" x="2265363" y="1700213"/>
          <p14:tracePt t="2879" x="2265363" y="1670050"/>
          <p14:tracePt t="2891" x="2265363" y="1654175"/>
          <p14:tracePt t="2906" x="2265363" y="1639888"/>
          <p14:tracePt t="3021" x="2279650" y="1639888"/>
          <p14:tracePt t="3056" x="2295525" y="1639888"/>
          <p14:tracePt t="3070" x="2309813" y="1639888"/>
          <p14:tracePt t="3156" x="2325688" y="1639888"/>
          <p14:tracePt t="3558" x="2384425" y="1639888"/>
          <p14:tracePt t="3564" x="2503488" y="1639888"/>
          <p14:tracePt t="3573" x="2547938" y="1639888"/>
          <p14:tracePt t="3581" x="2638425" y="1654175"/>
          <p14:tracePt t="3584" x="2713038" y="1654175"/>
          <p14:tracePt t="3602" x="2876550" y="1670050"/>
          <p14:tracePt t="3608" x="2965450" y="1684338"/>
          <p14:tracePt t="3622" x="3100388" y="1684338"/>
          <p14:tracePt t="3632" x="3130550" y="1684338"/>
          <p14:tracePt t="3639" x="3189288" y="1684338"/>
          <p14:tracePt t="3643" x="3205163" y="1684338"/>
          <p14:tracePt t="3653" x="3249613" y="1684338"/>
          <p14:tracePt t="3658" x="3263900" y="1684338"/>
          <p14:tracePt t="3665" x="3294063" y="1684338"/>
          <p14:tracePt t="3672" x="3308350" y="1684338"/>
          <p14:tracePt t="3682" x="3324225" y="1684338"/>
          <p14:tracePt t="3686" x="3338513" y="1684338"/>
          <p14:tracePt t="3700" x="3352800" y="1684338"/>
          <p14:tracePt t="3715" x="3368675" y="1684338"/>
          <p14:tracePt t="3725" x="3382963" y="1684338"/>
          <p14:tracePt t="3732" x="3398838" y="1684338"/>
          <p14:tracePt t="3736" x="3413125" y="1684338"/>
          <p14:tracePt t="3749" x="3443288" y="1684338"/>
          <p14:tracePt t="3761" x="3502025" y="1684338"/>
          <p14:tracePt t="3766" x="3517900" y="1684338"/>
          <p14:tracePt t="3771" x="3548063" y="1684338"/>
          <p14:tracePt t="3789" x="3592513" y="1684338"/>
          <p14:tracePt t="3797" x="3606800" y="1684338"/>
          <p14:tracePt t="3846" x="3621088" y="1684338"/>
          <p14:tracePt t="3858" x="3636963" y="1684338"/>
          <p14:tracePt t="3865" x="3651250" y="1684338"/>
          <p14:tracePt t="3873" x="3695700" y="1684338"/>
          <p14:tracePt t="3882" x="3711575" y="1684338"/>
          <p14:tracePt t="3887" x="3741738" y="1684338"/>
          <p14:tracePt t="3908" x="3756025" y="1684338"/>
          <p14:tracePt t="3964" x="3770313" y="1670050"/>
          <p14:tracePt t="4001" x="3786188" y="1654175"/>
          <p14:tracePt t="4008" x="3800475" y="1654175"/>
          <p14:tracePt t="4016" x="3816350" y="1654175"/>
          <p14:tracePt t="4517" x="3800475" y="1654175"/>
          <p14:tracePt t="4526" x="3786188" y="1654175"/>
          <p14:tracePt t="4542" x="3770313" y="1654175"/>
          <p14:tracePt t="4554" x="3756025" y="1654175"/>
          <p14:tracePt t="4560" x="3725863" y="1639888"/>
          <p14:tracePt t="4568" x="3695700" y="1639888"/>
          <p14:tracePt t="4584" x="3576638" y="1625600"/>
          <p14:tracePt t="4592" x="3443288" y="1625600"/>
          <p14:tracePt t="4601" x="3144838" y="1609725"/>
          <p14:tracePt t="4623" x="2652713" y="1565275"/>
          <p14:tracePt t="4631" x="2176463" y="1565275"/>
          <p14:tracePt t="4641" x="1847850" y="1565275"/>
          <p14:tracePt t="4649" x="1504950" y="1579563"/>
          <p14:tracePt t="4658" x="1222375" y="1595438"/>
          <p14:tracePt t="4667" x="744538" y="1700213"/>
          <p14:tracePt t="4675" x="536575" y="1700213"/>
          <p14:tracePt t="4684" x="387350" y="1728788"/>
          <p14:tracePt t="4689" x="254000" y="1758950"/>
          <p14:tracePt t="4698" x="119063" y="1774825"/>
          <p14:tracePt t="4702" x="0" y="1833563"/>
          <p14:tracePt t="48169" x="611188" y="5218113"/>
          <p14:tracePt t="48174" x="1042988" y="5934075"/>
          <p14:tracePt t="48183" x="1371600" y="6470650"/>
          <p14:tracePt t="48504" x="4129088" y="4964113"/>
          <p14:tracePt t="48512" x="4157663" y="4665663"/>
          <p14:tracePt t="48518" x="4248150" y="4144963"/>
          <p14:tracePt t="48528" x="4292600" y="3667125"/>
          <p14:tracePt t="48533" x="4292600" y="3503613"/>
          <p14:tracePt t="48540" x="4337050" y="3160713"/>
          <p14:tracePt t="48546" x="4456113" y="2624138"/>
          <p14:tracePt t="48553" x="4500563" y="2236788"/>
          <p14:tracePt t="48560" x="4546600" y="1893888"/>
          <p14:tracePt t="48568" x="4649788" y="110331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4" y="905608"/>
            <a:ext cx="5010572" cy="37856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cs typeface="Courier New" panose="02070309020205020404" pitchFamily="49" charset="0"/>
              </a:rPr>
              <a:t>Our DAQ takes “frames” of data at a rate of 60Hz</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rgbClr val="000000"/>
                </a:solidFill>
                <a:cs typeface="Courier New" panose="02070309020205020404" pitchFamily="49" charset="0"/>
              </a:rPr>
              <a:t>This coincides with the neutron pulses from the SNS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rgbClr val="000000"/>
                </a:solidFill>
                <a:cs typeface="Courier New" panose="02070309020205020404" pitchFamily="49" charset="0"/>
              </a:rPr>
              <a:t>Neutron pulses overlap</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000000"/>
                </a:solidFill>
                <a:cs typeface="Courier New" panose="02070309020205020404" pitchFamily="49" charset="0"/>
              </a:rPr>
              <a:t>We have concerns about the Choppers imparting or modifying the polarization of the beam, so we will need to be able to examine the overlapping </a:t>
            </a:r>
            <a:r>
              <a:rPr lang="en-US" sz="2000" dirty="0" err="1">
                <a:solidFill>
                  <a:srgbClr val="000000"/>
                </a:solidFill>
                <a:cs typeface="Courier New" panose="02070309020205020404" pitchFamily="49" charset="0"/>
              </a:rPr>
              <a:t>specra</a:t>
            </a:r>
            <a:r>
              <a:rPr lang="en-US" sz="2000" dirty="0">
                <a:solidFill>
                  <a:srgbClr val="000000"/>
                </a:solidFill>
                <a:cs typeface="Courier New" panose="02070309020205020404" pitchFamily="49" charset="0"/>
              </a:rPr>
              <a:t> from the monitor.</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000000"/>
                </a:solidFill>
                <a:cs typeface="Courier New" panose="02070309020205020404" pitchFamily="49" charset="0"/>
              </a:rPr>
              <a:t>We can fit for spectrum parameters and reconstruct a single pulse</a:t>
            </a:r>
          </a:p>
        </p:txBody>
      </p:sp>
      <p:pic>
        <p:nvPicPr>
          <p:cNvPr id="20484" name="Picture 4">
            <a:extLst>
              <a:ext uri="{FF2B5EF4-FFF2-40B4-BE49-F238E27FC236}">
                <a16:creationId xmlns:a16="http://schemas.microsoft.com/office/drawing/2014/main" id="{E228C3F5-6626-448E-8F5B-2BA06D40C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057" y="-179614"/>
            <a:ext cx="6010619" cy="6967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CD5F46-56A1-4EA1-A985-2FEF93FFCBCD}"/>
              </a:ext>
            </a:extLst>
          </p:cNvPr>
          <p:cNvSpPr txBox="1"/>
          <p:nvPr/>
        </p:nvSpPr>
        <p:spPr>
          <a:xfrm>
            <a:off x="7267605" y="69964"/>
            <a:ext cx="3357522" cy="369332"/>
          </a:xfrm>
          <a:prstGeom prst="rect">
            <a:avLst/>
          </a:prstGeom>
          <a:noFill/>
        </p:spPr>
        <p:txBody>
          <a:bodyPr wrap="none" rtlCol="0">
            <a:spAutoFit/>
          </a:bodyPr>
          <a:lstStyle/>
          <a:p>
            <a:r>
              <a:rPr lang="en-US" dirty="0"/>
              <a:t>Simulated Wrap Around Neutrons</a:t>
            </a:r>
          </a:p>
        </p:txBody>
      </p:sp>
      <p:sp>
        <p:nvSpPr>
          <p:cNvPr id="5" name="TextBox 4">
            <a:extLst>
              <a:ext uri="{FF2B5EF4-FFF2-40B4-BE49-F238E27FC236}">
                <a16:creationId xmlns:a16="http://schemas.microsoft.com/office/drawing/2014/main" id="{494C24A2-DB53-4E28-A1AA-8D022B0E6650}"/>
              </a:ext>
            </a:extLst>
          </p:cNvPr>
          <p:cNvSpPr txBox="1"/>
          <p:nvPr/>
        </p:nvSpPr>
        <p:spPr>
          <a:xfrm>
            <a:off x="223994" y="4691260"/>
            <a:ext cx="5372100" cy="2031325"/>
          </a:xfrm>
          <a:prstGeom prst="rect">
            <a:avLst/>
          </a:prstGeom>
          <a:noFill/>
        </p:spPr>
        <p:txBody>
          <a:bodyPr wrap="square" rtlCol="0">
            <a:spAutoFit/>
          </a:bodyPr>
          <a:lstStyle/>
          <a:p>
            <a:r>
              <a:rPr lang="en-US" dirty="0"/>
              <a:t>We will monitor temperatures of various devices, and currents to watch for drifts that may affect the efficiency of the Spin Flipper.</a:t>
            </a:r>
          </a:p>
          <a:p>
            <a:endParaRPr lang="en-US" dirty="0"/>
          </a:p>
          <a:p>
            <a:r>
              <a:rPr lang="en-US" dirty="0"/>
              <a:t>We will also monitor the incoming neutron beam with an upstream monitor to normalize and correct for fluctuations in beam power.</a:t>
            </a:r>
          </a:p>
        </p:txBody>
      </p:sp>
      <p:sp>
        <p:nvSpPr>
          <p:cNvPr id="8" name="Slide Number Placeholder 7">
            <a:extLst>
              <a:ext uri="{FF2B5EF4-FFF2-40B4-BE49-F238E27FC236}">
                <a16:creationId xmlns:a16="http://schemas.microsoft.com/office/drawing/2014/main" id="{61E02BCA-5D3E-4DCD-8D55-1C5F2E855BC1}"/>
              </a:ext>
            </a:extLst>
          </p:cNvPr>
          <p:cNvSpPr>
            <a:spLocks noGrp="1"/>
          </p:cNvSpPr>
          <p:nvPr>
            <p:ph type="sldNum" sz="quarter" idx="12"/>
          </p:nvPr>
        </p:nvSpPr>
        <p:spPr/>
        <p:txBody>
          <a:bodyPr/>
          <a:lstStyle/>
          <a:p>
            <a:fld id="{107DB751-B9D0-4F01-A588-F51A582940E8}" type="slidenum">
              <a:rPr lang="en-US" smtClean="0"/>
              <a:t>20</a:t>
            </a:fld>
            <a:endParaRPr lang="en-US"/>
          </a:p>
        </p:txBody>
      </p:sp>
    </p:spTree>
    <p:extLst>
      <p:ext uri="{BB962C8B-B14F-4D97-AF65-F5344CB8AC3E}">
        <p14:creationId xmlns:p14="http://schemas.microsoft.com/office/powerpoint/2010/main" val="1125438379"/>
      </p:ext>
    </p:extLst>
  </p:cSld>
  <p:clrMapOvr>
    <a:masterClrMapping/>
  </p:clrMapOvr>
  <mc:AlternateContent xmlns:mc="http://schemas.openxmlformats.org/markup-compatibility/2006">
    <mc:Choice xmlns:p14="http://schemas.microsoft.com/office/powerpoint/2010/main" Requires="p14">
      <p:transition spd="slow" p14:dur="2000" advTm="259"/>
    </mc:Choice>
    <mc:Fallback>
      <p:transition spd="slow" advTm="25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769454"/>
            <a:ext cx="5239319" cy="461665"/>
          </a:xfrm>
          <a:prstGeom prst="rect">
            <a:avLst/>
          </a:prstGeom>
          <a:noFill/>
        </p:spPr>
        <p:txBody>
          <a:bodyPr wrap="none" rtlCol="0">
            <a:spAutoFit/>
          </a:bodyPr>
          <a:lstStyle/>
          <a:p>
            <a:r>
              <a:rPr lang="en-US" sz="2400" dirty="0"/>
              <a:t>Measuring A Polarization by Flipping </a:t>
            </a:r>
            <a:r>
              <a:rPr kumimoji="0" lang="en-US" altLang="en-US" sz="2400" b="0" i="0" u="none" strike="noStrike" cap="none" normalizeH="0" baseline="30000" dirty="0">
                <a:ln>
                  <a:noFill/>
                </a:ln>
                <a:solidFill>
                  <a:srgbClr val="000000"/>
                </a:solidFill>
                <a:effectLst/>
                <a:cs typeface="Arial" panose="020B0604020202020204" pitchFamily="34" charset="0"/>
              </a:rPr>
              <a:t>3</a:t>
            </a:r>
            <a:r>
              <a:rPr kumimoji="0" lang="en-US" altLang="en-US" sz="2400" b="0" i="0" u="none" strike="noStrike" cap="none" normalizeH="0" baseline="0" dirty="0">
                <a:ln>
                  <a:noFill/>
                </a:ln>
                <a:solidFill>
                  <a:srgbClr val="000000"/>
                </a:solidFill>
                <a:effectLst/>
                <a:cs typeface="Arial" panose="020B0604020202020204" pitchFamily="34" charset="0"/>
              </a:rPr>
              <a:t>He</a:t>
            </a:r>
            <a:endParaRPr lang="en-US" sz="2400" dirty="0"/>
          </a:p>
        </p:txBody>
      </p:sp>
      <p:sp>
        <p:nvSpPr>
          <p:cNvPr id="8" name="TextBox 7">
            <a:extLst>
              <a:ext uri="{FF2B5EF4-FFF2-40B4-BE49-F238E27FC236}">
                <a16:creationId xmlns:a16="http://schemas.microsoft.com/office/drawing/2014/main" id="{085E9C6D-2CB4-4B1E-A329-A84FBE5B4714}"/>
              </a:ext>
            </a:extLst>
          </p:cNvPr>
          <p:cNvSpPr txBox="1"/>
          <p:nvPr/>
        </p:nvSpPr>
        <p:spPr>
          <a:xfrm>
            <a:off x="240324" y="1194618"/>
            <a:ext cx="7723806" cy="1631216"/>
          </a:xfrm>
          <a:prstGeom prst="rect">
            <a:avLst/>
          </a:prstGeom>
          <a:noFill/>
        </p:spPr>
        <p:txBody>
          <a:bodyPr wrap="square" rtlCol="0">
            <a:spAutoFit/>
          </a:bodyPr>
          <a:lstStyle/>
          <a:p>
            <a:r>
              <a:rPr lang="en-US" sz="2000" dirty="0"/>
              <a:t>Flipping the </a:t>
            </a:r>
            <a:r>
              <a:rPr lang="en-US" sz="2000" baseline="30000" dirty="0"/>
              <a:t>3</a:t>
            </a:r>
            <a:r>
              <a:rPr lang="en-US" sz="2000" dirty="0"/>
              <a:t>He yields a more complicated analysis, but might be more easily achievable</a:t>
            </a:r>
          </a:p>
          <a:p>
            <a:pPr marL="342900" indent="-342900">
              <a:buFont typeface="Arial" panose="020B0604020202020204" pitchFamily="34" charset="0"/>
              <a:buChar char="•"/>
            </a:pPr>
            <a:r>
              <a:rPr lang="en-US" sz="2000" dirty="0"/>
              <a:t>We can measure our flipping efficiency independently of the Neutrons using FID signals from the </a:t>
            </a:r>
            <a:r>
              <a:rPr lang="en-US" sz="2000" baseline="30000" dirty="0"/>
              <a:t>3</a:t>
            </a:r>
            <a:r>
              <a:rPr lang="en-US" sz="2000" dirty="0"/>
              <a:t>He</a:t>
            </a:r>
          </a:p>
          <a:p>
            <a:pPr marL="800100" lvl="1" indent="-342900">
              <a:buFont typeface="Arial" panose="020B0604020202020204" pitchFamily="34" charset="0"/>
              <a:buChar char="•"/>
            </a:pPr>
            <a:r>
              <a:rPr lang="en-US" sz="2000" dirty="0"/>
              <a:t>Efficiencies of 92-99% have been recorded in the lab</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8313B2C-E36B-4EED-84BA-9AE7DB6FF700}"/>
                  </a:ext>
                </a:extLst>
              </p:cNvPr>
              <p:cNvSpPr txBox="1"/>
              <p:nvPr/>
            </p:nvSpPr>
            <p:spPr>
              <a:xfrm>
                <a:off x="477581" y="2966929"/>
                <a:ext cx="7249292" cy="5843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𝐶𝑇𝑅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m:t>
                              </m:r>
                            </m:sub>
                          </m:sSub>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𝜆</m:t>
                          </m:r>
                        </m:e>
                      </m:func>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sinh</m:t>
                              </m:r>
                            </m:fName>
                            <m:e>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𝜆</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𝐻</m:t>
                                      </m:r>
                                    </m:sub>
                                  </m:sSub>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cosh</m:t>
                              </m:r>
                            </m:fName>
                            <m:e>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𝜆</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𝐻</m:t>
                                      </m:r>
                                    </m:sub>
                                  </m:sSub>
                                </m:e>
                              </m:d>
                            </m:e>
                          </m:func>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cosh</m:t>
                              </m:r>
                            </m:fName>
                            <m:e>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𝜆</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𝐻</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𝑛</m:t>
                                  </m:r>
                                </m:sub>
                              </m:sSub>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sinh</m:t>
                              </m:r>
                            </m:fName>
                            <m:e>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𝜆</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𝐻</m:t>
                                      </m:r>
                                    </m:sub>
                                  </m:sSub>
                                </m:e>
                              </m:d>
                            </m:e>
                          </m:func>
                        </m:den>
                      </m:f>
                    </m:oMath>
                  </m:oMathPara>
                </a14:m>
                <a:endParaRPr lang="en-US" dirty="0"/>
              </a:p>
            </p:txBody>
          </p:sp>
        </mc:Choice>
        <mc:Fallback xmlns="">
          <p:sp>
            <p:nvSpPr>
              <p:cNvPr id="5" name="TextBox 4">
                <a:extLst>
                  <a:ext uri="{FF2B5EF4-FFF2-40B4-BE49-F238E27FC236}">
                    <a16:creationId xmlns:a16="http://schemas.microsoft.com/office/drawing/2014/main" id="{58313B2C-E36B-4EED-84BA-9AE7DB6FF700}"/>
                  </a:ext>
                </a:extLst>
              </p:cNvPr>
              <p:cNvSpPr txBox="1">
                <a:spLocks noRot="1" noChangeAspect="1" noMove="1" noResize="1" noEditPoints="1" noAdjustHandles="1" noChangeArrowheads="1" noChangeShapeType="1" noTextEdit="1"/>
              </p:cNvSpPr>
              <p:nvPr/>
            </p:nvSpPr>
            <p:spPr>
              <a:xfrm>
                <a:off x="477581" y="2966929"/>
                <a:ext cx="7249292" cy="584327"/>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713CD2B-8566-45C8-BDE9-A5AF5FFD32D8}"/>
              </a:ext>
            </a:extLst>
          </p:cNvPr>
          <p:cNvSpPr txBox="1"/>
          <p:nvPr/>
        </p:nvSpPr>
        <p:spPr>
          <a:xfrm>
            <a:off x="373626" y="3744169"/>
            <a:ext cx="2359428" cy="400110"/>
          </a:xfrm>
          <a:prstGeom prst="rect">
            <a:avLst/>
          </a:prstGeom>
          <a:noFill/>
        </p:spPr>
        <p:txBody>
          <a:bodyPr wrap="none" rtlCol="0">
            <a:spAutoFit/>
          </a:bodyPr>
          <a:lstStyle/>
          <a:p>
            <a:r>
              <a:rPr lang="en-US" sz="2000" dirty="0"/>
              <a:t>If </a:t>
            </a:r>
            <a:r>
              <a:rPr lang="el-GR" sz="2000" dirty="0"/>
              <a:t>ε</a:t>
            </a:r>
            <a:r>
              <a:rPr lang="en-US" sz="2000" baseline="-25000" dirty="0"/>
              <a:t>H</a:t>
            </a:r>
            <a:r>
              <a:rPr lang="en-US" sz="2000" dirty="0"/>
              <a:t> ≈1 this becomes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9348E0F-B88F-49D3-BD12-BBCC60FA1B2D}"/>
                  </a:ext>
                </a:extLst>
              </p:cNvPr>
              <p:cNvSpPr txBox="1"/>
              <p:nvPr/>
            </p:nvSpPr>
            <p:spPr>
              <a:xfrm>
                <a:off x="1796241" y="4035323"/>
                <a:ext cx="4050211" cy="753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𝐶𝑇𝑅</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den>
                      </m:f>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r>
                            <m:rPr>
                              <m:sty m:val="p"/>
                            </m:rPr>
                            <a:rPr lang="en-US" sz="2400" b="0" i="0" smtClean="0">
                              <a:latin typeface="Cambria Math" panose="02040503050406030204" pitchFamily="18" charset="0"/>
                            </a:rPr>
                            <m:t>tanh</m:t>
                          </m:r>
                        </m:fName>
                        <m:e>
                          <m:r>
                            <a:rPr lang="en-US" sz="2400" b="0" i="1" smtClean="0">
                              <a:latin typeface="Cambria Math" panose="02040503050406030204" pitchFamily="18" charset="0"/>
                            </a:rPr>
                            <m:t>𝑐</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𝐻</m:t>
                              </m:r>
                            </m:sub>
                          </m:sSub>
                          <m:r>
                            <a:rPr lang="en-US" sz="2400" b="0" i="1" smtClean="0">
                              <a:latin typeface="Cambria Math" panose="02040503050406030204" pitchFamily="18" charset="0"/>
                              <a:ea typeface="Cambria Math" panose="02040503050406030204" pitchFamily="18" charset="0"/>
                            </a:rPr>
                            <m:t>𝜆</m:t>
                          </m:r>
                        </m:e>
                      </m:func>
                    </m:oMath>
                  </m:oMathPara>
                </a14:m>
                <a:endParaRPr lang="en-US" sz="2400" dirty="0"/>
              </a:p>
            </p:txBody>
          </p:sp>
        </mc:Choice>
        <mc:Fallback xmlns="">
          <p:sp>
            <p:nvSpPr>
              <p:cNvPr id="24" name="TextBox 23">
                <a:extLst>
                  <a:ext uri="{FF2B5EF4-FFF2-40B4-BE49-F238E27FC236}">
                    <a16:creationId xmlns:a16="http://schemas.microsoft.com/office/drawing/2014/main" id="{49348E0F-B88F-49D3-BD12-BBCC60FA1B2D}"/>
                  </a:ext>
                </a:extLst>
              </p:cNvPr>
              <p:cNvSpPr txBox="1">
                <a:spLocks noRot="1" noChangeAspect="1" noMove="1" noResize="1" noEditPoints="1" noAdjustHandles="1" noChangeArrowheads="1" noChangeShapeType="1" noTextEdit="1"/>
              </p:cNvSpPr>
              <p:nvPr/>
            </p:nvSpPr>
            <p:spPr>
              <a:xfrm>
                <a:off x="1796241" y="4035323"/>
                <a:ext cx="4050211" cy="753732"/>
              </a:xfrm>
              <a:prstGeom prst="rect">
                <a:avLst/>
              </a:prstGeom>
              <a:blipFill>
                <a:blip r:embed="rId5"/>
                <a:stretch>
                  <a:fillRect/>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A298399B-CF7B-4763-AABD-4EE92636ED4B}"/>
              </a:ext>
            </a:extLst>
          </p:cNvPr>
          <p:cNvGrpSpPr/>
          <p:nvPr/>
        </p:nvGrpSpPr>
        <p:grpSpPr>
          <a:xfrm>
            <a:off x="-15658" y="1917290"/>
            <a:ext cx="12207658" cy="4672643"/>
            <a:chOff x="-15658" y="1917290"/>
            <a:chExt cx="12207658" cy="4672643"/>
          </a:xfrm>
        </p:grpSpPr>
        <p:grpSp>
          <p:nvGrpSpPr>
            <p:cNvPr id="26" name="Group 25">
              <a:extLst>
                <a:ext uri="{FF2B5EF4-FFF2-40B4-BE49-F238E27FC236}">
                  <a16:creationId xmlns:a16="http://schemas.microsoft.com/office/drawing/2014/main" id="{0C4CF26F-28FF-47A8-840A-3BBBE102DF2C}"/>
                </a:ext>
              </a:extLst>
            </p:cNvPr>
            <p:cNvGrpSpPr/>
            <p:nvPr/>
          </p:nvGrpSpPr>
          <p:grpSpPr>
            <a:xfrm>
              <a:off x="-15658" y="1917290"/>
              <a:ext cx="12207658" cy="4672643"/>
              <a:chOff x="-15658" y="1917290"/>
              <a:chExt cx="12207658" cy="4672643"/>
            </a:xfrm>
          </p:grpSpPr>
          <p:pic>
            <p:nvPicPr>
              <p:cNvPr id="28" name="Picture 27">
                <a:extLst>
                  <a:ext uri="{FF2B5EF4-FFF2-40B4-BE49-F238E27FC236}">
                    <a16:creationId xmlns:a16="http://schemas.microsoft.com/office/drawing/2014/main" id="{657993B4-DAF4-4CEB-A2C9-F8970223DF01}"/>
                  </a:ext>
                </a:extLst>
              </p:cNvPr>
              <p:cNvPicPr>
                <a:picLocks noChangeAspect="1"/>
              </p:cNvPicPr>
              <p:nvPr/>
            </p:nvPicPr>
            <p:blipFill rotWithShape="1">
              <a:blip r:embed="rId6">
                <a:extLst>
                  <a:ext uri="{28A0092B-C50C-407E-A947-70E740481C1C}">
                    <a14:useLocalDpi xmlns:a14="http://schemas.microsoft.com/office/drawing/2010/main" val="0"/>
                  </a:ext>
                </a:extLst>
              </a:blip>
              <a:srcRect l="62595" r="20248"/>
              <a:stretch/>
            </p:blipFill>
            <p:spPr>
              <a:xfrm>
                <a:off x="7757659" y="1917290"/>
                <a:ext cx="2212259" cy="4585846"/>
              </a:xfrm>
              <a:prstGeom prst="rect">
                <a:avLst/>
              </a:prstGeom>
            </p:spPr>
          </p:pic>
          <p:sp>
            <p:nvSpPr>
              <p:cNvPr id="29" name="Rectangle 28">
                <a:extLst>
                  <a:ext uri="{FF2B5EF4-FFF2-40B4-BE49-F238E27FC236}">
                    <a16:creationId xmlns:a16="http://schemas.microsoft.com/office/drawing/2014/main" id="{84C8EE40-E89E-4D4A-9DE3-AD5006A01F07}"/>
                  </a:ext>
                </a:extLst>
              </p:cNvPr>
              <p:cNvSpPr/>
              <p:nvPr/>
            </p:nvSpPr>
            <p:spPr>
              <a:xfrm>
                <a:off x="-1" y="5456904"/>
                <a:ext cx="12192001" cy="20647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11E9532-6B81-40B1-97A5-AD300EB6DAAC}"/>
                  </a:ext>
                </a:extLst>
              </p:cNvPr>
              <p:cNvSpPr/>
              <p:nvPr/>
            </p:nvSpPr>
            <p:spPr>
              <a:xfrm>
                <a:off x="10264878" y="4999252"/>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AD9F7D-2D87-4C85-8FD2-E3ACD45E9525}"/>
                  </a:ext>
                </a:extLst>
              </p:cNvPr>
              <p:cNvSpPr/>
              <p:nvPr/>
            </p:nvSpPr>
            <p:spPr>
              <a:xfrm>
                <a:off x="11371010" y="5176684"/>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BD84032-3A71-4F28-9007-5FC5CE6C4201}"/>
                  </a:ext>
                </a:extLst>
              </p:cNvPr>
              <p:cNvSpPr/>
              <p:nvPr/>
            </p:nvSpPr>
            <p:spPr>
              <a:xfrm>
                <a:off x="373626" y="5168858"/>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0CCBDA5-E81F-4A2E-9230-FA0CB0931F9B}"/>
                  </a:ext>
                </a:extLst>
              </p:cNvPr>
              <p:cNvSpPr txBox="1"/>
              <p:nvPr/>
            </p:nvSpPr>
            <p:spPr>
              <a:xfrm>
                <a:off x="-15658" y="5899355"/>
                <a:ext cx="1364476" cy="646331"/>
              </a:xfrm>
              <a:prstGeom prst="rect">
                <a:avLst/>
              </a:prstGeom>
              <a:noFill/>
            </p:spPr>
            <p:txBody>
              <a:bodyPr wrap="none" rtlCol="0">
                <a:spAutoFit/>
              </a:bodyPr>
              <a:lstStyle/>
              <a:p>
                <a:pPr algn="ctr"/>
                <a:r>
                  <a:rPr lang="en-US" dirty="0"/>
                  <a:t>Normalizing </a:t>
                </a:r>
              </a:p>
              <a:p>
                <a:pPr algn="ctr"/>
                <a:r>
                  <a:rPr lang="en-US" dirty="0"/>
                  <a:t>Monitor</a:t>
                </a:r>
              </a:p>
            </p:txBody>
          </p:sp>
          <p:sp>
            <p:nvSpPr>
              <p:cNvPr id="34" name="TextBox 33">
                <a:extLst>
                  <a:ext uri="{FF2B5EF4-FFF2-40B4-BE49-F238E27FC236}">
                    <a16:creationId xmlns:a16="http://schemas.microsoft.com/office/drawing/2014/main" id="{8C645787-987B-42BF-ADC1-266BD7855F18}"/>
                  </a:ext>
                </a:extLst>
              </p:cNvPr>
              <p:cNvSpPr txBox="1"/>
              <p:nvPr/>
            </p:nvSpPr>
            <p:spPr>
              <a:xfrm>
                <a:off x="11111576" y="5943602"/>
                <a:ext cx="1080424" cy="646331"/>
              </a:xfrm>
              <a:prstGeom prst="rect">
                <a:avLst/>
              </a:prstGeom>
              <a:noFill/>
            </p:spPr>
            <p:txBody>
              <a:bodyPr wrap="none" rtlCol="0">
                <a:spAutoFit/>
              </a:bodyPr>
              <a:lstStyle/>
              <a:p>
                <a:pPr algn="ctr"/>
                <a:r>
                  <a:rPr lang="en-US" dirty="0"/>
                  <a:t>Analyzing</a:t>
                </a:r>
              </a:p>
              <a:p>
                <a:pPr algn="ctr"/>
                <a:r>
                  <a:rPr lang="en-US" dirty="0"/>
                  <a:t>Monitor</a:t>
                </a:r>
              </a:p>
            </p:txBody>
          </p:sp>
          <p:sp>
            <p:nvSpPr>
              <p:cNvPr id="35" name="TextBox 34">
                <a:extLst>
                  <a:ext uri="{FF2B5EF4-FFF2-40B4-BE49-F238E27FC236}">
                    <a16:creationId xmlns:a16="http://schemas.microsoft.com/office/drawing/2014/main" id="{E6267CC1-93AB-4117-A6EC-C3924E53BCB6}"/>
                  </a:ext>
                </a:extLst>
              </p:cNvPr>
              <p:cNvSpPr txBox="1"/>
              <p:nvPr/>
            </p:nvSpPr>
            <p:spPr>
              <a:xfrm>
                <a:off x="10250670" y="4381948"/>
                <a:ext cx="987065"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kumimoji="0" lang="en-US" altLang="en-US" sz="1800" b="0" i="0" u="none" strike="noStrike" cap="none" normalizeH="0" baseline="0" dirty="0">
                    <a:ln>
                      <a:noFill/>
                    </a:ln>
                    <a:solidFill>
                      <a:srgbClr val="000000"/>
                    </a:solidFill>
                    <a:effectLst/>
                    <a:cs typeface="Arial" panose="020B0604020202020204" pitchFamily="34" charset="0"/>
                  </a:rPr>
                  <a:t>Analyzer</a:t>
                </a:r>
                <a:endParaRPr lang="en-US" dirty="0"/>
              </a:p>
            </p:txBody>
          </p:sp>
        </p:grpSp>
        <p:sp>
          <p:nvSpPr>
            <p:cNvPr id="27" name="Rectangle 26">
              <a:extLst>
                <a:ext uri="{FF2B5EF4-FFF2-40B4-BE49-F238E27FC236}">
                  <a16:creationId xmlns:a16="http://schemas.microsoft.com/office/drawing/2014/main" id="{A29A3B1D-0148-4AA8-AC79-C61356CAE221}"/>
                </a:ext>
              </a:extLst>
            </p:cNvPr>
            <p:cNvSpPr/>
            <p:nvPr/>
          </p:nvSpPr>
          <p:spPr>
            <a:xfrm>
              <a:off x="4142622" y="4861005"/>
              <a:ext cx="2815154" cy="1554167"/>
            </a:xfrm>
            <a:prstGeom prst="rect">
              <a:avLst/>
            </a:prstGeom>
            <a:solidFill>
              <a:srgbClr val="E72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AFP Neutron Spin Flipper</a:t>
              </a:r>
            </a:p>
          </p:txBody>
        </p:sp>
      </p:grpSp>
      <p:grpSp>
        <p:nvGrpSpPr>
          <p:cNvPr id="36" name="Group 35">
            <a:extLst>
              <a:ext uri="{FF2B5EF4-FFF2-40B4-BE49-F238E27FC236}">
                <a16:creationId xmlns:a16="http://schemas.microsoft.com/office/drawing/2014/main" id="{0E08917A-236B-4A99-8C63-1BB6443134E9}"/>
              </a:ext>
            </a:extLst>
          </p:cNvPr>
          <p:cNvGrpSpPr/>
          <p:nvPr/>
        </p:nvGrpSpPr>
        <p:grpSpPr>
          <a:xfrm>
            <a:off x="10339548" y="5308436"/>
            <a:ext cx="809308" cy="443514"/>
            <a:chOff x="11147611" y="7533765"/>
            <a:chExt cx="809308" cy="443514"/>
          </a:xfrm>
        </p:grpSpPr>
        <p:sp>
          <p:nvSpPr>
            <p:cNvPr id="37" name="Arrow: Up 36">
              <a:extLst>
                <a:ext uri="{FF2B5EF4-FFF2-40B4-BE49-F238E27FC236}">
                  <a16:creationId xmlns:a16="http://schemas.microsoft.com/office/drawing/2014/main" id="{C62ACA8A-9BE1-481A-88E4-9DDC1350B61C}"/>
                </a:ext>
              </a:extLst>
            </p:cNvPr>
            <p:cNvSpPr/>
            <p:nvPr/>
          </p:nvSpPr>
          <p:spPr>
            <a:xfrm>
              <a:off x="11147611" y="7533765"/>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773EDDE5-A061-4EF3-B4FB-F2BA753783D7}"/>
                </a:ext>
              </a:extLst>
            </p:cNvPr>
            <p:cNvSpPr/>
            <p:nvPr/>
          </p:nvSpPr>
          <p:spPr>
            <a:xfrm rot="10800000">
              <a:off x="11334448" y="7551174"/>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B958226-9A7E-4906-AD62-2CE058A80054}"/>
                </a:ext>
              </a:extLst>
            </p:cNvPr>
            <p:cNvSpPr/>
            <p:nvPr/>
          </p:nvSpPr>
          <p:spPr>
            <a:xfrm>
              <a:off x="11593408" y="7568585"/>
              <a:ext cx="363511" cy="3912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7F8444E5-6092-474C-AD96-4AD9D48DD22F}"/>
              </a:ext>
            </a:extLst>
          </p:cNvPr>
          <p:cNvSpPr>
            <a:spLocks noGrp="1"/>
          </p:cNvSpPr>
          <p:nvPr>
            <p:ph type="sldNum" sz="quarter" idx="12"/>
          </p:nvPr>
        </p:nvSpPr>
        <p:spPr/>
        <p:txBody>
          <a:bodyPr/>
          <a:lstStyle/>
          <a:p>
            <a:fld id="{107DB751-B9D0-4F01-A588-F51A582940E8}" type="slidenum">
              <a:rPr lang="en-US" smtClean="0"/>
              <a:t>21</a:t>
            </a:fld>
            <a:endParaRPr lang="en-US"/>
          </a:p>
        </p:txBody>
      </p:sp>
    </p:spTree>
    <p:extLst>
      <p:ext uri="{BB962C8B-B14F-4D97-AF65-F5344CB8AC3E}">
        <p14:creationId xmlns:p14="http://schemas.microsoft.com/office/powerpoint/2010/main" val="4243685157"/>
      </p:ext>
    </p:extLst>
  </p:cSld>
  <p:clrMapOvr>
    <a:masterClrMapping/>
  </p:clrMapOvr>
  <mc:AlternateContent xmlns:mc="http://schemas.openxmlformats.org/markup-compatibility/2006">
    <mc:Choice xmlns:p14="http://schemas.microsoft.com/office/powerpoint/2010/main" Requires="p14">
      <p:transition spd="slow" p14:dur="2000" advTm="201"/>
    </mc:Choice>
    <mc:Fallback>
      <p:transition spd="slow" advTm="20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The Nab Experiment</a:t>
            </a:r>
          </a:p>
        </p:txBody>
      </p:sp>
      <p:sp>
        <p:nvSpPr>
          <p:cNvPr id="4" name="TextBox 3">
            <a:extLst>
              <a:ext uri="{FF2B5EF4-FFF2-40B4-BE49-F238E27FC236}">
                <a16:creationId xmlns:a16="http://schemas.microsoft.com/office/drawing/2014/main" id="{0E15160B-B0D5-4691-9307-5FDC192772A8}"/>
              </a:ext>
            </a:extLst>
          </p:cNvPr>
          <p:cNvSpPr txBox="1"/>
          <p:nvPr/>
        </p:nvSpPr>
        <p:spPr>
          <a:xfrm>
            <a:off x="4464271" y="674775"/>
            <a:ext cx="3263457" cy="461665"/>
          </a:xfrm>
          <a:prstGeom prst="rect">
            <a:avLst/>
          </a:prstGeom>
          <a:noFill/>
        </p:spPr>
        <p:txBody>
          <a:bodyPr wrap="none" rtlCol="0">
            <a:spAutoFit/>
          </a:bodyPr>
          <a:lstStyle/>
          <a:p>
            <a:r>
              <a:rPr lang="en-US" sz="2400" dirty="0"/>
              <a:t>Systematic Uncertainties</a:t>
            </a:r>
          </a:p>
        </p:txBody>
      </p:sp>
      <p:pic>
        <p:nvPicPr>
          <p:cNvPr id="12" name="table">
            <a:extLst>
              <a:ext uri="{FF2B5EF4-FFF2-40B4-BE49-F238E27FC236}">
                <a16:creationId xmlns:a16="http://schemas.microsoft.com/office/drawing/2014/main" id="{3ADEDF42-154A-4A53-AA08-52D009FDBF1C}"/>
              </a:ext>
            </a:extLst>
          </p:cNvPr>
          <p:cNvPicPr>
            <a:picLocks noChangeAspect="1"/>
          </p:cNvPicPr>
          <p:nvPr/>
        </p:nvPicPr>
        <p:blipFill>
          <a:blip r:embed="rId3"/>
          <a:stretch>
            <a:fillRect/>
          </a:stretch>
        </p:blipFill>
        <p:spPr>
          <a:xfrm>
            <a:off x="2293494" y="836468"/>
            <a:ext cx="7886701" cy="6021532"/>
          </a:xfrm>
          <a:prstGeom prst="rect">
            <a:avLst/>
          </a:prstGeom>
        </p:spPr>
      </p:pic>
      <p:cxnSp>
        <p:nvCxnSpPr>
          <p:cNvPr id="5" name="Straight Arrow Connector 4">
            <a:extLst>
              <a:ext uri="{FF2B5EF4-FFF2-40B4-BE49-F238E27FC236}">
                <a16:creationId xmlns:a16="http://schemas.microsoft.com/office/drawing/2014/main" id="{A71ADEEB-1FF9-4EBD-AC34-BBE3A6BCACAB}"/>
              </a:ext>
            </a:extLst>
          </p:cNvPr>
          <p:cNvCxnSpPr>
            <a:cxnSpLocks/>
          </p:cNvCxnSpPr>
          <p:nvPr/>
        </p:nvCxnSpPr>
        <p:spPr>
          <a:xfrm>
            <a:off x="1184222" y="4227227"/>
            <a:ext cx="1244183" cy="0"/>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Rectangle 6">
            <a:extLst>
              <a:ext uri="{FF2B5EF4-FFF2-40B4-BE49-F238E27FC236}">
                <a16:creationId xmlns:a16="http://schemas.microsoft.com/office/drawing/2014/main" id="{2311E44A-48AF-4D02-B224-CE0B0239BA96}"/>
              </a:ext>
            </a:extLst>
          </p:cNvPr>
          <p:cNvSpPr/>
          <p:nvPr/>
        </p:nvSpPr>
        <p:spPr>
          <a:xfrm>
            <a:off x="6415790" y="4102308"/>
            <a:ext cx="1046095" cy="178222"/>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1949DB-9191-4909-A4EC-B0FD61706EBA}"/>
              </a:ext>
            </a:extLst>
          </p:cNvPr>
          <p:cNvSpPr txBox="1"/>
          <p:nvPr/>
        </p:nvSpPr>
        <p:spPr>
          <a:xfrm>
            <a:off x="6513833" y="4052585"/>
            <a:ext cx="779381" cy="276999"/>
          </a:xfrm>
          <a:prstGeom prst="rect">
            <a:avLst/>
          </a:prstGeom>
          <a:noFill/>
        </p:spPr>
        <p:txBody>
          <a:bodyPr wrap="none" rtlCol="0">
            <a:spAutoFit/>
          </a:bodyPr>
          <a:lstStyle/>
          <a:p>
            <a:r>
              <a:rPr lang="en-US" sz="1200" b="1" dirty="0" err="1">
                <a:latin typeface="Times New Roman" panose="02020603050405020304" pitchFamily="18" charset="0"/>
                <a:cs typeface="Times New Roman" panose="02020603050405020304" pitchFamily="18" charset="0"/>
              </a:rPr>
              <a:t>P</a:t>
            </a:r>
            <a:r>
              <a:rPr lang="en-US" sz="1200" b="1" baseline="-25000" dirty="0" err="1">
                <a:latin typeface="Times New Roman" panose="02020603050405020304" pitchFamily="18" charset="0"/>
                <a:cs typeface="Times New Roman" panose="02020603050405020304" pitchFamily="18" charset="0"/>
              </a:rPr>
              <a:t>n</a:t>
            </a:r>
            <a:r>
              <a:rPr lang="en-US" sz="1200" b="1" dirty="0">
                <a:latin typeface="Times New Roman" panose="02020603050405020304" pitchFamily="18" charset="0"/>
                <a:cs typeface="Times New Roman" panose="02020603050405020304" pitchFamily="18" charset="0"/>
              </a:rPr>
              <a:t>&lt;2∙10</a:t>
            </a:r>
            <a:r>
              <a:rPr lang="en-US" sz="1200" b="1" baseline="30000" dirty="0">
                <a:latin typeface="Times New Roman" panose="02020603050405020304" pitchFamily="18" charset="0"/>
                <a:cs typeface="Times New Roman" panose="02020603050405020304" pitchFamily="18" charset="0"/>
              </a:rPr>
              <a:t>-5</a:t>
            </a:r>
          </a:p>
        </p:txBody>
      </p:sp>
      <p:sp>
        <p:nvSpPr>
          <p:cNvPr id="6" name="Slide Number Placeholder 5">
            <a:extLst>
              <a:ext uri="{FF2B5EF4-FFF2-40B4-BE49-F238E27FC236}">
                <a16:creationId xmlns:a16="http://schemas.microsoft.com/office/drawing/2014/main" id="{37B68B12-F90A-49F2-8099-8B06A2FE354D}"/>
              </a:ext>
            </a:extLst>
          </p:cNvPr>
          <p:cNvSpPr>
            <a:spLocks noGrp="1"/>
          </p:cNvSpPr>
          <p:nvPr>
            <p:ph type="sldNum" sz="quarter" idx="12"/>
          </p:nvPr>
        </p:nvSpPr>
        <p:spPr/>
        <p:txBody>
          <a:bodyPr/>
          <a:lstStyle/>
          <a:p>
            <a:fld id="{107DB751-B9D0-4F01-A588-F51A582940E8}" type="slidenum">
              <a:rPr lang="en-US" smtClean="0"/>
              <a:t>22</a:t>
            </a:fld>
            <a:endParaRPr lang="en-US"/>
          </a:p>
        </p:txBody>
      </p:sp>
    </p:spTree>
    <p:extLst>
      <p:ext uri="{BB962C8B-B14F-4D97-AF65-F5344CB8AC3E}">
        <p14:creationId xmlns:p14="http://schemas.microsoft.com/office/powerpoint/2010/main" val="2213370617"/>
      </p:ext>
    </p:extLst>
  </p:cSld>
  <p:clrMapOvr>
    <a:masterClrMapping/>
  </p:clrMapOvr>
  <mc:AlternateContent xmlns:mc="http://schemas.openxmlformats.org/markup-compatibility/2006">
    <mc:Choice xmlns:p14="http://schemas.microsoft.com/office/powerpoint/2010/main" Requires="p14">
      <p:transition spd="slow" p14:dur="2000" advTm="1008"/>
    </mc:Choice>
    <mc:Fallback>
      <p:transition spd="slow" advTm="10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E18FF4-805E-4F1A-A753-FA3F13CC0ECD}"/>
              </a:ext>
            </a:extLst>
          </p:cNvPr>
          <p:cNvPicPr>
            <a:picLocks noChangeAspect="1"/>
          </p:cNvPicPr>
          <p:nvPr/>
        </p:nvPicPr>
        <p:blipFill>
          <a:blip r:embed="rId4"/>
          <a:stretch>
            <a:fillRect/>
          </a:stretch>
        </p:blipFill>
        <p:spPr>
          <a:xfrm>
            <a:off x="158118" y="2698228"/>
            <a:ext cx="3211108" cy="3508983"/>
          </a:xfrm>
          <a:prstGeom prst="rect">
            <a:avLst/>
          </a:prstGeom>
        </p:spPr>
      </p:pic>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The Nab Experiment</a:t>
            </a:r>
          </a:p>
        </p:txBody>
      </p:sp>
      <p:sp>
        <p:nvSpPr>
          <p:cNvPr id="3" name="TextBox 2">
            <a:extLst>
              <a:ext uri="{FF2B5EF4-FFF2-40B4-BE49-F238E27FC236}">
                <a16:creationId xmlns:a16="http://schemas.microsoft.com/office/drawing/2014/main" id="{DC62397E-DF1B-4C33-81FB-6A3CACF9CDD3}"/>
              </a:ext>
            </a:extLst>
          </p:cNvPr>
          <p:cNvSpPr txBox="1"/>
          <p:nvPr/>
        </p:nvSpPr>
        <p:spPr>
          <a:xfrm>
            <a:off x="524896" y="1009763"/>
            <a:ext cx="7288735" cy="1384995"/>
          </a:xfrm>
          <a:prstGeom prst="rect">
            <a:avLst/>
          </a:prstGeom>
          <a:noFill/>
        </p:spPr>
        <p:txBody>
          <a:bodyPr wrap="square" rtlCol="0">
            <a:spAutoFit/>
          </a:bodyPr>
          <a:lstStyle/>
          <a:p>
            <a:r>
              <a:rPr lang="en-US" sz="2400" dirty="0"/>
              <a:t>The Measurement:</a:t>
            </a:r>
          </a:p>
          <a:p>
            <a:pPr marL="285750" indent="-285750">
              <a:buFont typeface="Arial" panose="020B0604020202020204" pitchFamily="34" charset="0"/>
              <a:buChar char="•"/>
            </a:pPr>
            <a:r>
              <a:rPr lang="en-US" sz="2000" dirty="0"/>
              <a:t>Measure Electron energy via lower silicon detectors</a:t>
            </a:r>
          </a:p>
          <a:p>
            <a:pPr marL="285750" indent="-285750">
              <a:buFont typeface="Arial" panose="020B0604020202020204" pitchFamily="34" charset="0"/>
              <a:buChar char="•"/>
            </a:pPr>
            <a:r>
              <a:rPr lang="en-US" sz="2000" dirty="0"/>
              <a:t>Measure proton momentum via Time-of-Flight through Spectrometer field</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8C2529-76F9-47B3-AE07-B2F51E00142C}"/>
                  </a:ext>
                </a:extLst>
              </p:cNvPr>
              <p:cNvSpPr txBox="1"/>
              <p:nvPr/>
            </p:nvSpPr>
            <p:spPr>
              <a:xfrm>
                <a:off x="2902065" y="2528540"/>
                <a:ext cx="4568081" cy="11612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𝑝</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𝑝</m:t>
                              </m:r>
                            </m:sub>
                          </m:sSub>
                        </m:den>
                      </m:f>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0</m:t>
                              </m:r>
                            </m:sub>
                          </m:sSub>
                        </m:sub>
                        <m:sup>
                          <m:r>
                            <a:rPr lang="en-US" b="0" i="1" smtClean="0">
                              <a:latin typeface="Cambria Math" panose="02040503050406030204" pitchFamily="18" charset="0"/>
                            </a:rPr>
                            <m:t>𝑙</m:t>
                          </m:r>
                        </m:sup>
                        <m:e>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𝐵</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0</m:t>
                                          </m:r>
                                        </m:sub>
                                      </m:sSub>
                                    </m:den>
                                  </m:f>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𝑝</m:t>
                                          </m:r>
                                          <m:r>
                                            <a:rPr lang="en-US" b="0" i="1" smtClean="0">
                                              <a:latin typeface="Cambria Math" panose="02040503050406030204" pitchFamily="18" charset="0"/>
                                            </a:rPr>
                                            <m:t>,0</m:t>
                                          </m:r>
                                        </m:sub>
                                      </m:sSub>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𝑝</m:t>
                                          </m:r>
                                          <m:r>
                                            <a:rPr lang="en-US" b="0" i="1" smtClean="0">
                                              <a:latin typeface="Cambria Math" panose="02040503050406030204" pitchFamily="18" charset="0"/>
                                            </a:rPr>
                                            <m:t>,0</m:t>
                                          </m:r>
                                        </m:sub>
                                      </m:sSub>
                                    </m:den>
                                  </m:f>
                                </m:e>
                              </m:rad>
                            </m:den>
                          </m:f>
                        </m:e>
                      </m:nary>
                    </m:oMath>
                  </m:oMathPara>
                </a14:m>
                <a:endParaRPr lang="en-US" dirty="0"/>
              </a:p>
            </p:txBody>
          </p:sp>
        </mc:Choice>
        <mc:Fallback xmlns="">
          <p:sp>
            <p:nvSpPr>
              <p:cNvPr id="9" name="TextBox 8">
                <a:extLst>
                  <a:ext uri="{FF2B5EF4-FFF2-40B4-BE49-F238E27FC236}">
                    <a16:creationId xmlns:a16="http://schemas.microsoft.com/office/drawing/2014/main" id="{668C2529-76F9-47B3-AE07-B2F51E00142C}"/>
                  </a:ext>
                </a:extLst>
              </p:cNvPr>
              <p:cNvSpPr txBox="1">
                <a:spLocks noRot="1" noChangeAspect="1" noMove="1" noResize="1" noEditPoints="1" noAdjustHandles="1" noChangeArrowheads="1" noChangeShapeType="1" noTextEdit="1"/>
              </p:cNvSpPr>
              <p:nvPr/>
            </p:nvSpPr>
            <p:spPr>
              <a:xfrm>
                <a:off x="2902065" y="2528540"/>
                <a:ext cx="4568081" cy="1161230"/>
              </a:xfrm>
              <a:prstGeom prst="rect">
                <a:avLst/>
              </a:prstGeom>
              <a:blipFill>
                <a:blip r:embed="rId6"/>
                <a:stretch>
                  <a:fillRect/>
                </a:stretch>
              </a:blipFill>
            </p:spPr>
            <p:txBody>
              <a:bodyPr/>
              <a:lstStyle/>
              <a:p>
                <a:r>
                  <a:rPr lang="en-US">
                    <a:noFill/>
                  </a:rPr>
                  <a:t> </a:t>
                </a:r>
              </a:p>
            </p:txBody>
          </p:sp>
        </mc:Fallback>
      </mc:AlternateContent>
      <p:pic>
        <p:nvPicPr>
          <p:cNvPr id="10" name="Picture 4">
            <a:extLst>
              <a:ext uri="{FF2B5EF4-FFF2-40B4-BE49-F238E27FC236}">
                <a16:creationId xmlns:a16="http://schemas.microsoft.com/office/drawing/2014/main" id="{FC78D0E5-9B45-43C2-981B-A44459E76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9022" y="3708254"/>
            <a:ext cx="4111123" cy="30833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FE66206-8124-408F-A58B-18D734C94A2C}"/>
              </a:ext>
            </a:extLst>
          </p:cNvPr>
          <p:cNvSpPr txBox="1"/>
          <p:nvPr/>
        </p:nvSpPr>
        <p:spPr>
          <a:xfrm>
            <a:off x="6782405" y="6571921"/>
            <a:ext cx="236997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Images: </a:t>
            </a:r>
            <a:r>
              <a:rPr kumimoji="0" lang="en-US" altLang="en-US" sz="1200" b="0" i="0" u="none" strike="noStrike" cap="none" normalizeH="0" baseline="0" dirty="0" err="1">
                <a:ln>
                  <a:noFill/>
                </a:ln>
                <a:solidFill>
                  <a:srgbClr val="000000"/>
                </a:solidFill>
                <a:effectLst/>
                <a:cs typeface="Arial" panose="020B0604020202020204" pitchFamily="34" charset="0"/>
              </a:rPr>
              <a:t>J.Fry</a:t>
            </a:r>
            <a:r>
              <a:rPr kumimoji="0" lang="en-US" altLang="en-US" sz="1200" b="0" i="0" u="none" strike="noStrike" cap="none" normalizeH="0" baseline="0" dirty="0">
                <a:ln>
                  <a:noFill/>
                </a:ln>
                <a:solidFill>
                  <a:srgbClr val="000000"/>
                </a:solidFill>
                <a:effectLst/>
                <a:cs typeface="Arial" panose="020B0604020202020204" pitchFamily="34" charset="0"/>
              </a:rPr>
              <a:t>,  A. </a:t>
            </a:r>
            <a:r>
              <a:rPr kumimoji="0" lang="en-US" altLang="en-US" sz="1200" b="0" i="0" u="none" strike="noStrike" cap="none" normalizeH="0" baseline="0" dirty="0" err="1">
                <a:ln>
                  <a:noFill/>
                </a:ln>
                <a:solidFill>
                  <a:srgbClr val="000000"/>
                </a:solidFill>
                <a:effectLst/>
                <a:cs typeface="Arial" panose="020B0604020202020204" pitchFamily="34" charset="0"/>
              </a:rPr>
              <a:t>Jezghani</a:t>
            </a:r>
            <a:r>
              <a:rPr kumimoji="0" lang="en-US" altLang="en-US" sz="1200" b="0" i="0" u="none" strike="noStrike" cap="none" normalizeH="0" baseline="0" dirty="0">
                <a:ln>
                  <a:noFill/>
                </a:ln>
                <a:solidFill>
                  <a:srgbClr val="000000"/>
                </a:solidFill>
                <a:effectLst/>
                <a:cs typeface="Arial" panose="020B0604020202020204" pitchFamily="34" charset="0"/>
              </a:rPr>
              <a:t> </a:t>
            </a:r>
            <a:endParaRPr kumimoji="0" lang="en-US" altLang="en-US" sz="700" b="0" i="0" u="none" strike="noStrike" cap="none" normalizeH="0" baseline="0" dirty="0">
              <a:ln>
                <a:noFill/>
              </a:ln>
              <a:solidFill>
                <a:schemeClr val="tx1"/>
              </a:solidFill>
              <a:effectLst/>
            </a:endParaRPr>
          </a:p>
        </p:txBody>
      </p:sp>
      <p:sp>
        <p:nvSpPr>
          <p:cNvPr id="7" name="Slide Number Placeholder 6">
            <a:extLst>
              <a:ext uri="{FF2B5EF4-FFF2-40B4-BE49-F238E27FC236}">
                <a16:creationId xmlns:a16="http://schemas.microsoft.com/office/drawing/2014/main" id="{83AC17DE-44C2-4C22-A13E-36F54D195832}"/>
              </a:ext>
            </a:extLst>
          </p:cNvPr>
          <p:cNvSpPr>
            <a:spLocks noGrp="1"/>
          </p:cNvSpPr>
          <p:nvPr>
            <p:ph type="sldNum" sz="quarter" idx="12"/>
          </p:nvPr>
        </p:nvSpPr>
        <p:spPr/>
        <p:txBody>
          <a:bodyPr/>
          <a:lstStyle/>
          <a:p>
            <a:fld id="{107DB751-B9D0-4F01-A588-F51A582940E8}" type="slidenum">
              <a:rPr lang="en-US" smtClean="0"/>
              <a:t>3</a:t>
            </a:fld>
            <a:endParaRPr lang="en-US"/>
          </a:p>
        </p:txBody>
      </p:sp>
      <p:pic>
        <p:nvPicPr>
          <p:cNvPr id="13" name="Audio 12">
            <a:hlinkClick r:id="" action="ppaction://media"/>
            <a:extLst>
              <a:ext uri="{FF2B5EF4-FFF2-40B4-BE49-F238E27FC236}">
                <a16:creationId xmlns:a16="http://schemas.microsoft.com/office/drawing/2014/main" id="{AAC1CF02-AAAB-4B1A-9E5A-405AEF4D9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pic>
        <p:nvPicPr>
          <p:cNvPr id="16" name="Picture 2">
            <a:extLst>
              <a:ext uri="{FF2B5EF4-FFF2-40B4-BE49-F238E27FC236}">
                <a16:creationId xmlns:a16="http://schemas.microsoft.com/office/drawing/2014/main" id="{AC155C3D-8B1A-4399-BCF2-67D3E975C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2822" y="300679"/>
            <a:ext cx="4176174" cy="62795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A9C99C-4551-4A25-9CD6-7C0E4E188C0B}"/>
              </a:ext>
            </a:extLst>
          </p:cNvPr>
          <p:cNvSpPr txBox="1"/>
          <p:nvPr/>
        </p:nvSpPr>
        <p:spPr>
          <a:xfrm>
            <a:off x="8278620" y="-44515"/>
            <a:ext cx="3673057" cy="369332"/>
          </a:xfrm>
          <a:prstGeom prst="rect">
            <a:avLst/>
          </a:prstGeom>
          <a:noFill/>
        </p:spPr>
        <p:txBody>
          <a:bodyPr wrap="none" rtlCol="0">
            <a:spAutoFit/>
          </a:bodyPr>
          <a:lstStyle/>
          <a:p>
            <a:r>
              <a:rPr lang="en-US" dirty="0"/>
              <a:t>The Nab Spectrometer and Detectors</a:t>
            </a:r>
          </a:p>
        </p:txBody>
      </p:sp>
    </p:spTree>
    <p:extLst>
      <p:ext uri="{BB962C8B-B14F-4D97-AF65-F5344CB8AC3E}">
        <p14:creationId xmlns:p14="http://schemas.microsoft.com/office/powerpoint/2010/main" val="888212846"/>
      </p:ext>
    </p:extLst>
  </p:cSld>
  <p:clrMapOvr>
    <a:masterClrMapping/>
  </p:clrMapOvr>
  <mc:AlternateContent xmlns:mc="http://schemas.openxmlformats.org/markup-compatibility/2006">
    <mc:Choice xmlns:p14="http://schemas.microsoft.com/office/powerpoint/2010/main" Requires="p14">
      <p:transition spd="slow" p14:dur="2000" advTm="59549"/>
    </mc:Choice>
    <mc:Fallback>
      <p:transition spd="slow" advTm="5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194" x="8466138" y="74613"/>
          <p14:tracePt t="2205" x="8466138" y="193675"/>
          <p14:tracePt t="2210" x="8466138" y="254000"/>
          <p14:tracePt t="2216" x="8466138" y="312738"/>
          <p14:tracePt t="2224" x="8466138" y="373063"/>
          <p14:tracePt t="2234" x="8466138" y="431800"/>
          <p14:tracePt t="2237" x="8466138" y="461963"/>
          <p14:tracePt t="2243" x="8466138" y="522288"/>
          <p14:tracePt t="2252" x="8466138" y="581025"/>
          <p14:tracePt t="2258" x="8466138" y="596900"/>
          <p14:tracePt t="2265" x="8466138" y="625475"/>
          <p14:tracePt t="2280" x="8466138" y="641350"/>
          <p14:tracePt t="2330" x="8466138" y="625475"/>
          <p14:tracePt t="2337" x="8466138" y="611188"/>
          <p14:tracePt t="2347" x="8480425" y="596900"/>
          <p14:tracePt t="2353" x="8480425" y="581025"/>
          <p14:tracePt t="2359" x="8496300" y="581025"/>
          <p14:tracePt t="2366" x="8496300" y="550863"/>
          <p14:tracePt t="2374" x="8510588" y="536575"/>
          <p14:tracePt t="2387" x="8524875" y="506413"/>
          <p14:tracePt t="2395" x="8524875" y="492125"/>
          <p14:tracePt t="2409" x="8524875" y="461963"/>
          <p14:tracePt t="2423" x="8524875" y="447675"/>
          <p14:tracePt t="2426" x="8540750" y="431800"/>
          <p14:tracePt t="2439" x="8540750" y="417513"/>
          <p14:tracePt t="2445" x="8540750" y="403225"/>
          <p14:tracePt t="2466" x="8540750" y="387350"/>
          <p14:tracePt t="2486" x="8540750" y="373063"/>
          <p14:tracePt t="2494" x="8555038" y="342900"/>
          <p14:tracePt t="2509" x="8570913" y="312738"/>
          <p14:tracePt t="2524" x="8570913" y="298450"/>
          <p14:tracePt t="2532" x="8570913" y="282575"/>
          <p14:tracePt t="2546" x="8585200" y="223838"/>
          <p14:tracePt t="2553" x="8599488" y="223838"/>
          <p14:tracePt t="2558" x="8599488" y="179388"/>
          <p14:tracePt t="2566" x="8599488" y="163513"/>
          <p14:tracePt t="2578" x="8599488" y="149225"/>
          <p14:tracePt t="2583" x="8599488" y="119063"/>
          <p14:tracePt t="2589" x="8599488" y="104775"/>
          <p14:tracePt t="2594" x="8599488" y="74613"/>
          <p14:tracePt t="2609" x="8599488" y="44450"/>
          <p14:tracePt t="2616" x="8615363" y="0"/>
          <p14:tracePt t="5145" x="8316913" y="60325"/>
          <p14:tracePt t="5154" x="8316913" y="207963"/>
          <p14:tracePt t="5158" x="8316913" y="298450"/>
          <p14:tracePt t="5170" x="8316913" y="417513"/>
          <p14:tracePt t="5173" x="8302625" y="536575"/>
          <p14:tracePt t="5183" x="8286750" y="671513"/>
          <p14:tracePt t="5189" x="8256588" y="849313"/>
          <p14:tracePt t="5194" x="8228013" y="1028700"/>
          <p14:tracePt t="5206" x="8212138" y="1252538"/>
          <p14:tracePt t="5213" x="8181975" y="1371600"/>
          <p14:tracePt t="5218" x="8137525" y="1476375"/>
          <p14:tracePt t="5225" x="8123238" y="1654175"/>
          <p14:tracePt t="5238" x="8062913" y="2012950"/>
          <p14:tracePt t="5247" x="8048625" y="2192338"/>
          <p14:tracePt t="5253" x="8034338" y="2311400"/>
          <p14:tracePt t="5263" x="8034338" y="2414588"/>
          <p14:tracePt t="5266" x="8018463" y="2535238"/>
          <p14:tracePt t="5275" x="8018463" y="2713038"/>
          <p14:tracePt t="5281" x="8004175" y="2892425"/>
          <p14:tracePt t="5299" x="7959725" y="3205163"/>
          <p14:tracePt t="5305" x="7943850" y="3354388"/>
          <p14:tracePt t="5309" x="7943850" y="3563938"/>
          <p14:tracePt t="5316" x="7943850" y="3711575"/>
          <p14:tracePt t="5324" x="7943850" y="3921125"/>
          <p14:tracePt t="5332" x="7943850" y="4040188"/>
          <p14:tracePt t="5342" x="7943850" y="4114800"/>
          <p14:tracePt t="5345" x="7943850" y="4203700"/>
          <p14:tracePt t="5356" x="7943850" y="4308475"/>
          <p14:tracePt t="5361" x="7974013" y="4397375"/>
          <p14:tracePt t="5366" x="7974013" y="4487863"/>
          <p14:tracePt t="5374" x="7988300" y="4592638"/>
          <p14:tracePt t="5381" x="8004175" y="4695825"/>
          <p14:tracePt t="5395" x="8034338" y="4814888"/>
          <p14:tracePt t="5404" x="8034338" y="4889500"/>
          <p14:tracePt t="5412" x="8034338" y="4935538"/>
          <p14:tracePt t="5424" x="8048625" y="4979988"/>
          <p14:tracePt t="5438" x="8062913" y="5038725"/>
          <p14:tracePt t="5446" x="8062913" y="5068888"/>
          <p14:tracePt t="5453" x="8062913" y="5099050"/>
          <p14:tracePt t="5459" x="8062913" y="5113338"/>
          <p14:tracePt t="5466" x="8078788" y="5173663"/>
          <p14:tracePt t="5473" x="8078788" y="5187950"/>
          <p14:tracePt t="5489" x="8078788" y="5203825"/>
          <p14:tracePt t="5496" x="8078788" y="5218113"/>
          <p14:tracePt t="5503" x="8078788" y="5232400"/>
          <p14:tracePt t="5606" x="8078788" y="5218113"/>
          <p14:tracePt t="5632" x="8078788" y="5203825"/>
          <p14:tracePt t="5640" x="8078788" y="5187950"/>
          <p14:tracePt t="5658" x="8078788" y="5173663"/>
          <p14:tracePt t="5662" x="8107363" y="5157788"/>
          <p14:tracePt t="5677" x="8107363" y="5143500"/>
          <p14:tracePt t="5696" x="8107363" y="5129213"/>
          <p14:tracePt t="5717" x="8123238" y="5129213"/>
          <p14:tracePt t="5734" x="8137525" y="5113338"/>
          <p14:tracePt t="5747" x="8137525" y="5099050"/>
          <p14:tracePt t="5753" x="8153400" y="5099050"/>
          <p14:tracePt t="5767" x="8167688" y="5083175"/>
          <p14:tracePt t="5782" x="8181975" y="5083175"/>
          <p14:tracePt t="5789" x="8197850" y="5083175"/>
          <p14:tracePt t="5813" x="8212138" y="5083175"/>
          <p14:tracePt t="5817" x="8212138" y="5068888"/>
          <p14:tracePt t="5833" x="8228013" y="5068888"/>
          <p14:tracePt t="5839" x="8242300" y="5068888"/>
          <p14:tracePt t="5865" x="8272463" y="5054600"/>
          <p14:tracePt t="5874" x="8316913" y="5054600"/>
          <p14:tracePt t="5890" x="8347075" y="5054600"/>
          <p14:tracePt t="5907" x="8361363" y="5054600"/>
          <p14:tracePt t="5913" x="8375650" y="5054600"/>
          <p14:tracePt t="5990" x="8361363" y="5054600"/>
          <p14:tracePt t="5999" x="8347075" y="5054600"/>
          <p14:tracePt t="6005" x="8316913" y="5054600"/>
          <p14:tracePt t="6012" x="8272463" y="5054600"/>
          <p14:tracePt t="6018" x="8256588" y="5054600"/>
          <p14:tracePt t="6026" x="8228013" y="5068888"/>
          <p14:tracePt t="6039" x="8212138" y="5068888"/>
          <p14:tracePt t="6050" x="8197850" y="5068888"/>
          <p14:tracePt t="6063" x="8181975" y="5068888"/>
          <p14:tracePt t="6068" x="8167688" y="5068888"/>
          <p14:tracePt t="6075" x="8167688" y="5083175"/>
          <p14:tracePt t="6082" x="8167688" y="5099050"/>
          <p14:tracePt t="6126" x="8167688" y="5113338"/>
          <p14:tracePt t="6132" x="8167688" y="5129213"/>
          <p14:tracePt t="6147" x="8181975" y="5143500"/>
          <p14:tracePt t="6155" x="8181975" y="5173663"/>
          <p14:tracePt t="6163" x="8212138" y="5187950"/>
          <p14:tracePt t="6169" x="8228013" y="5203825"/>
          <p14:tracePt t="6177" x="8228013" y="5218113"/>
          <p14:tracePt t="6185" x="8256588" y="5232400"/>
          <p14:tracePt t="6199" x="8286750" y="5248275"/>
          <p14:tracePt t="6208" x="8286750" y="5262563"/>
          <p14:tracePt t="6211" x="8302625" y="5278438"/>
          <p14:tracePt t="6219" x="8316913" y="5292725"/>
          <p14:tracePt t="6238" x="8331200" y="5307013"/>
          <p14:tracePt t="6244" x="8347075" y="5337175"/>
          <p14:tracePt t="6249" x="8375650" y="5351463"/>
          <p14:tracePt t="6258" x="8391525" y="5397500"/>
          <p14:tracePt t="6262" x="8405813" y="5411788"/>
          <p14:tracePt t="6271" x="8435975" y="5441950"/>
          <p14:tracePt t="6283" x="8450263" y="5456238"/>
          <p14:tracePt t="6298" x="8466138" y="5456238"/>
          <p14:tracePt t="6308" x="8480425" y="5456238"/>
          <p14:tracePt t="6312" x="8496300" y="5472113"/>
          <p14:tracePt t="6333" x="8510588" y="5472113"/>
          <p14:tracePt t="6404" x="8496300" y="5472113"/>
          <p14:tracePt t="6413" x="8480425" y="5472113"/>
          <p14:tracePt t="6435" x="8466138" y="5472113"/>
          <p14:tracePt t="6442" x="8450263" y="5472113"/>
          <p14:tracePt t="6455" x="8435975" y="5472113"/>
          <p14:tracePt t="6469" x="8421688" y="5472113"/>
          <p14:tracePt t="6491" x="8391525" y="5472113"/>
          <p14:tracePt t="6623" x="8421688" y="5472113"/>
          <p14:tracePt t="6633" x="8435975" y="5456238"/>
          <p14:tracePt t="6641" x="8466138" y="5411788"/>
          <p14:tracePt t="6655" x="8480425" y="5351463"/>
          <p14:tracePt t="6991" x="8496300" y="5351463"/>
          <p14:tracePt t="6995" x="8496300" y="5367338"/>
          <p14:tracePt t="7006" x="8496300" y="5381625"/>
          <p14:tracePt t="7028" x="8496300" y="5397500"/>
          <p14:tracePt t="7063" x="8496300" y="5411788"/>
          <p14:tracePt t="7078" x="8496300" y="5426075"/>
          <p14:tracePt t="7099" x="8496300" y="5441950"/>
          <p14:tracePt t="7201" x="8496300" y="5456238"/>
          <p14:tracePt t="7272" x="8496300" y="5472113"/>
          <p14:tracePt t="7566" x="8524875" y="5500688"/>
          <p14:tracePt t="7575" x="8585200" y="5530850"/>
          <p14:tracePt t="7579" x="8629650" y="5546725"/>
          <p14:tracePt t="7594" x="8734425" y="5591175"/>
          <p14:tracePt t="7605" x="8778875" y="5605463"/>
          <p14:tracePt t="7611" x="8809038" y="5621338"/>
          <p14:tracePt t="7615" x="8883650" y="5621338"/>
          <p14:tracePt t="7623" x="8928100" y="5621338"/>
          <p14:tracePt t="7632" x="9002713" y="5635625"/>
          <p14:tracePt t="7645" x="9151938" y="5665788"/>
          <p14:tracePt t="7655" x="9196388" y="5680075"/>
          <p14:tracePt t="7659" x="9226550" y="5680075"/>
          <p14:tracePt t="7673" x="9315450" y="5694363"/>
          <p14:tracePt t="7686" x="9404350" y="5694363"/>
          <p14:tracePt t="7694" x="9448800" y="5694363"/>
          <p14:tracePt t="7702" x="9464675" y="5694363"/>
          <p14:tracePt t="7708" x="9523413" y="5694363"/>
          <p14:tracePt t="7715" x="9583738" y="5694363"/>
          <p14:tracePt t="7723" x="9613900" y="5694363"/>
          <p14:tracePt t="7736" x="9688513" y="5680075"/>
          <p14:tracePt t="7745" x="9807575" y="5680075"/>
          <p14:tracePt t="7751" x="9837738" y="5665788"/>
          <p14:tracePt t="7759" x="9882188" y="5665788"/>
          <p14:tracePt t="7765" x="9926638" y="5665788"/>
          <p14:tracePt t="7774" x="9956800" y="5665788"/>
          <p14:tracePt t="7783" x="9971088" y="5665788"/>
          <p14:tracePt t="7787" x="9985375" y="5665788"/>
          <p14:tracePt t="7798" x="10001250" y="5665788"/>
          <p14:tracePt t="7802" x="10031413" y="5665788"/>
          <p14:tracePt t="7809" x="10059988" y="5649913"/>
          <p14:tracePt t="7816" x="10075863" y="5649913"/>
          <p14:tracePt t="7829" x="10134600" y="5621338"/>
          <p14:tracePt t="7839" x="10180638" y="5605463"/>
          <p14:tracePt t="7856" x="10209213" y="5605463"/>
          <p14:tracePt t="7861" x="10209213" y="5591175"/>
          <p14:tracePt t="7865" x="10239375" y="5591175"/>
          <p14:tracePt t="7875" x="10269538" y="5575300"/>
          <p14:tracePt t="7881" x="10299700" y="5575300"/>
          <p14:tracePt t="7889" x="10313988" y="5575300"/>
          <p14:tracePt t="7893" x="10374313" y="5530850"/>
          <p14:tracePt t="7905" x="10402888" y="5500688"/>
          <p14:tracePt t="7909" x="10433050" y="5486400"/>
          <p14:tracePt t="7934" x="10448925" y="5472113"/>
          <p14:tracePt t="7937" x="10463213" y="5472113"/>
          <p14:tracePt t="7952" x="10477500" y="5456238"/>
          <p14:tracePt t="7972" x="10477500" y="5441950"/>
          <p14:tracePt t="7996" x="10477500" y="5426075"/>
          <p14:tracePt t="8003" x="10477500" y="5411788"/>
          <p14:tracePt t="8009" x="10477500" y="5397500"/>
          <p14:tracePt t="8018" x="10448925" y="5381625"/>
          <p14:tracePt t="8023" x="10418763" y="5351463"/>
          <p14:tracePt t="8032" x="10402888" y="5337175"/>
          <p14:tracePt t="8038" x="10374313" y="5322888"/>
          <p14:tracePt t="8044" x="10358438" y="5322888"/>
          <p14:tracePt t="8052" x="10328275" y="5307013"/>
          <p14:tracePt t="8063" x="10313988" y="5292725"/>
          <p14:tracePt t="8066" x="10299700" y="5292725"/>
          <p14:tracePt t="8075" x="10283825" y="5292725"/>
          <p14:tracePt t="8081" x="10239375" y="5292725"/>
          <p14:tracePt t="8089" x="10225088" y="5292725"/>
          <p14:tracePt t="8094" x="10194925" y="5292725"/>
          <p14:tracePt t="8102" x="10150475" y="5292725"/>
          <p14:tracePt t="8116" x="10075863" y="5292725"/>
          <p14:tracePt t="8124" x="10045700" y="5292725"/>
          <p14:tracePt t="8131" x="9985375" y="5278438"/>
          <p14:tracePt t="8139" x="9956800" y="5262563"/>
          <p14:tracePt t="8145" x="9926638" y="5262563"/>
          <p14:tracePt t="8157" x="9866313" y="5262563"/>
          <p14:tracePt t="8161" x="9837738" y="5262563"/>
          <p14:tracePt t="8166" x="9763125" y="5262563"/>
          <p14:tracePt t="8173" x="9717088" y="5262563"/>
          <p14:tracePt t="8184" x="9658350" y="5262563"/>
          <p14:tracePt t="8190" x="9598025" y="5262563"/>
          <p14:tracePt t="8195" x="9494838" y="5262563"/>
          <p14:tracePt t="8204" x="9404350" y="5262563"/>
          <p14:tracePt t="8209" x="9315450" y="5262563"/>
          <p14:tracePt t="8216" x="9285288" y="5262563"/>
          <p14:tracePt t="8223" x="9210675" y="5262563"/>
          <p14:tracePt t="8233" x="9166225" y="5262563"/>
          <p14:tracePt t="8239" x="9136063" y="5262563"/>
          <p14:tracePt t="8245" x="9107488" y="5262563"/>
          <p14:tracePt t="8253" x="9061450" y="5262563"/>
          <p14:tracePt t="8259" x="9032875" y="5262563"/>
          <p14:tracePt t="8266" x="8986838" y="5278438"/>
          <p14:tracePt t="8273" x="8942388" y="5292725"/>
          <p14:tracePt t="8282" x="8839200" y="5337175"/>
          <p14:tracePt t="8289" x="8793163" y="5351463"/>
          <p14:tracePt t="8304" x="8718550" y="5397500"/>
          <p14:tracePt t="8313" x="8659813" y="5411788"/>
          <p14:tracePt t="8316" x="8643938" y="5456238"/>
          <p14:tracePt t="8327" x="8615363" y="5486400"/>
          <p14:tracePt t="8330" x="8585200" y="5500688"/>
          <p14:tracePt t="8340" x="8585200" y="5546725"/>
          <p14:tracePt t="8346" x="8570913" y="5591175"/>
          <p14:tracePt t="8356" x="8540750" y="5621338"/>
          <p14:tracePt t="8363" x="8524875" y="5649913"/>
          <p14:tracePt t="8366" x="8524875" y="5680075"/>
          <p14:tracePt t="8375" x="8524875" y="5710238"/>
          <p14:tracePt t="8382" x="8524875" y="5724525"/>
          <p14:tracePt t="8396" x="8524875" y="5754688"/>
          <p14:tracePt t="8411" x="8555038" y="5768975"/>
          <p14:tracePt t="8417" x="8570913" y="5784850"/>
          <p14:tracePt t="8426" x="8585200" y="5784850"/>
          <p14:tracePt t="8438" x="8629650" y="5843588"/>
          <p14:tracePt t="8445" x="8659813" y="5859463"/>
          <p14:tracePt t="8454" x="8674100" y="5859463"/>
          <p14:tracePt t="8464" x="8718550" y="5889625"/>
          <p14:tracePt t="8467" x="8764588" y="5948363"/>
          <p14:tracePt t="8474" x="8809038" y="5978525"/>
          <p14:tracePt t="8491" x="8928100" y="6053138"/>
          <p14:tracePt t="8499" x="8986838" y="6111875"/>
          <p14:tracePt t="8507" x="9032875" y="6142038"/>
          <p14:tracePt t="8515" x="9077325" y="6157913"/>
          <p14:tracePt t="8517" x="9136063" y="6186488"/>
          <p14:tracePt t="8524" x="9166225" y="6202363"/>
          <p14:tracePt t="8535" x="9210675" y="6202363"/>
          <p14:tracePt t="8540" x="9240838" y="6216650"/>
          <p14:tracePt t="8550" x="9271000" y="6216650"/>
          <p14:tracePt t="8555" x="9315450" y="6216650"/>
          <p14:tracePt t="8561" x="9359900" y="6216650"/>
          <p14:tracePt t="8568" x="9390063" y="6216650"/>
          <p14:tracePt t="8577" x="9448800" y="6202363"/>
          <p14:tracePt t="8584" x="9478963" y="6202363"/>
          <p14:tracePt t="8589" x="9523413" y="6186488"/>
          <p14:tracePt t="8598" x="9583738" y="6172200"/>
          <p14:tracePt t="8607" x="9644063" y="6157913"/>
          <p14:tracePt t="8612" x="9672638" y="6142038"/>
          <p14:tracePt t="8617" x="9732963" y="6127750"/>
          <p14:tracePt t="8624" x="9747250" y="6127750"/>
          <p14:tracePt t="8632" x="9791700" y="6111875"/>
          <p14:tracePt t="8638" x="9821863" y="6111875"/>
          <p14:tracePt t="8659" x="9971088" y="6037263"/>
          <p14:tracePt t="8679" x="10031413" y="6022975"/>
          <p14:tracePt t="8689" x="10059988" y="6008688"/>
          <p14:tracePt t="8697" x="10075863" y="5992813"/>
          <p14:tracePt t="8706" x="10090150" y="5992813"/>
          <p14:tracePt t="8715" x="10106025" y="5992813"/>
          <p14:tracePt t="8719" x="10134600" y="5964238"/>
          <p14:tracePt t="8725" x="10150475" y="5948363"/>
          <p14:tracePt t="8735" x="10194925" y="5918200"/>
          <p14:tracePt t="8740" x="10209213" y="5918200"/>
          <p14:tracePt t="8746" x="10209213" y="5889625"/>
          <p14:tracePt t="8767" x="10239375" y="5829300"/>
          <p14:tracePt t="8777" x="10253663" y="5829300"/>
          <p14:tracePt t="8783" x="10253663" y="5815013"/>
          <p14:tracePt t="8789" x="10253663" y="5799138"/>
          <p14:tracePt t="8797" x="10269538" y="5784850"/>
          <p14:tracePt t="8812" x="10299700" y="5768975"/>
          <p14:tracePt t="8818" x="10299700" y="5740400"/>
          <p14:tracePt t="8832" x="10313988" y="5724525"/>
          <p14:tracePt t="8839" x="10328275" y="5694363"/>
          <p14:tracePt t="8847" x="10328275" y="5665788"/>
          <p14:tracePt t="8865" x="10344150" y="5649913"/>
          <p14:tracePt t="8869" x="10358438" y="5621338"/>
          <p14:tracePt t="8876" x="10358438" y="5605463"/>
          <p14:tracePt t="8889" x="10374313" y="5575300"/>
          <p14:tracePt t="8912" x="10374313" y="5561013"/>
          <p14:tracePt t="8925" x="10374313" y="5546725"/>
          <p14:tracePt t="8939" x="10374313" y="5530850"/>
          <p14:tracePt t="8968" x="10374313" y="5516563"/>
          <p14:tracePt t="8987" x="10358438" y="5516563"/>
          <p14:tracePt t="8997" x="10344150" y="5516563"/>
          <p14:tracePt t="9004" x="10328275" y="5500688"/>
          <p14:tracePt t="9019" x="10313988" y="5500688"/>
          <p14:tracePt t="9026" x="10299700" y="5500688"/>
          <p14:tracePt t="9032" x="10283825" y="5486400"/>
          <p14:tracePt t="9047" x="10269538" y="5486400"/>
          <p14:tracePt t="9055" x="10225088" y="5472113"/>
          <p14:tracePt t="9065" x="10164763" y="5456238"/>
          <p14:tracePt t="9069" x="10134600" y="5411788"/>
          <p14:tracePt t="9076" x="10090150" y="5397500"/>
          <p14:tracePt t="9082" x="10045700" y="5381625"/>
          <p14:tracePt t="9091" x="10001250" y="5381625"/>
          <p14:tracePt t="9097" x="9985375" y="5381625"/>
          <p14:tracePt t="9108" x="9956800" y="5381625"/>
          <p14:tracePt t="9112" x="9926638" y="5367338"/>
          <p14:tracePt t="9120" x="9896475" y="5351463"/>
          <p14:tracePt t="9126" x="9866313" y="5337175"/>
          <p14:tracePt t="9137" x="9837738" y="5337175"/>
          <p14:tracePt t="9142" x="9791700" y="5307013"/>
          <p14:tracePt t="9148" x="9688513" y="5262563"/>
          <p14:tracePt t="9155" x="9628188" y="5232400"/>
          <p14:tracePt t="9161" x="9553575" y="5218113"/>
          <p14:tracePt t="9172" x="9539288" y="5218113"/>
          <p14:tracePt t="9177" x="9494838" y="5203825"/>
          <p14:tracePt t="9185" x="9448800" y="5203825"/>
          <p14:tracePt t="9191" x="9434513" y="5173663"/>
          <p14:tracePt t="9199" x="9390063" y="5173663"/>
          <p14:tracePt t="9205" x="9375775" y="5173663"/>
          <p14:tracePt t="9213" x="9329738" y="5173663"/>
          <p14:tracePt t="9219" x="9315450" y="5173663"/>
          <p14:tracePt t="9226" x="9255125" y="5173663"/>
          <p14:tracePt t="9234" x="9240838" y="5173663"/>
          <p14:tracePt t="9240" x="9210675" y="5173663"/>
          <p14:tracePt t="9248" x="9180513" y="5173663"/>
          <p14:tracePt t="9255" x="9136063" y="5173663"/>
          <p14:tracePt t="9263" x="9107488" y="5173663"/>
          <p14:tracePt t="9268" x="9077325" y="5173663"/>
          <p14:tracePt t="9277" x="9032875" y="5173663"/>
          <p14:tracePt t="9283" x="9017000" y="5173663"/>
          <p14:tracePt t="9294" x="9002713" y="5187950"/>
          <p14:tracePt t="9298" x="8986838" y="5187950"/>
          <p14:tracePt t="9308" x="8972550" y="5187950"/>
          <p14:tracePt t="9313" x="8958263" y="5203825"/>
          <p14:tracePt t="9327" x="8928100" y="5218113"/>
          <p14:tracePt t="9334" x="8928100" y="5232400"/>
          <p14:tracePt t="9342" x="8928100" y="5248275"/>
          <p14:tracePt t="9349" x="8928100" y="5262563"/>
          <p14:tracePt t="9358" x="8928100" y="5292725"/>
          <p14:tracePt t="9362" x="8928100" y="5307013"/>
          <p14:tracePt t="9374" x="8928100" y="5322888"/>
          <p14:tracePt t="9377" x="8928100" y="5351463"/>
          <p14:tracePt t="9387" x="8928100" y="5397500"/>
          <p14:tracePt t="9392" x="8942388" y="5426075"/>
          <p14:tracePt t="9402" x="8958263" y="5456238"/>
          <p14:tracePt t="9407" x="8958263" y="5500688"/>
          <p14:tracePt t="9427" x="8972550" y="5530850"/>
          <p14:tracePt t="9434" x="8972550" y="5561013"/>
          <p14:tracePt t="9448" x="8972550" y="5575300"/>
          <p14:tracePt t="9470" x="8986838" y="5575300"/>
          <p14:tracePt t="9484" x="8986838" y="5591175"/>
          <p14:tracePt t="9494" x="9002713" y="5591175"/>
          <p14:tracePt t="9498" x="9002713" y="5605463"/>
          <p14:tracePt t="9515" x="9002713" y="5621338"/>
          <p14:tracePt t="9526" x="9017000" y="5621338"/>
          <p14:tracePt t="9577" x="9047163" y="5635625"/>
          <p14:tracePt t="9594" x="9061450" y="5649913"/>
          <p14:tracePt t="9610" x="9077325" y="5649913"/>
          <p14:tracePt t="9627" x="9077325" y="5665788"/>
          <p14:tracePt t="9638" x="9091613" y="5665788"/>
          <p14:tracePt t="9641" x="9107488" y="5665788"/>
          <p14:tracePt t="9665" x="9121775" y="5665788"/>
          <p14:tracePt t="9674" x="9136063" y="5665788"/>
          <p14:tracePt t="9685" x="9151938" y="5665788"/>
          <p14:tracePt t="9692" x="9166225" y="5665788"/>
          <p14:tracePt t="9707" x="9180513" y="5665788"/>
          <p14:tracePt t="9714" x="9196388" y="5665788"/>
          <p14:tracePt t="9723" x="9210675" y="5665788"/>
          <p14:tracePt t="9731" x="9240838" y="5665788"/>
          <p14:tracePt t="9736" x="9285288" y="5665788"/>
          <p14:tracePt t="9745" x="9329738" y="5665788"/>
          <p14:tracePt t="9749" x="9375775" y="5665788"/>
          <p14:tracePt t="9756" x="9448800" y="5665788"/>
          <p14:tracePt t="9767" x="9494838" y="5665788"/>
          <p14:tracePt t="9771" x="9539288" y="5665788"/>
          <p14:tracePt t="9778" x="9569450" y="5649913"/>
          <p14:tracePt t="9785" x="9628188" y="5635625"/>
          <p14:tracePt t="9807" x="9658350" y="5621338"/>
          <p14:tracePt t="9814" x="9688513" y="5605463"/>
          <p14:tracePt t="9824" x="9702800" y="5575300"/>
          <p14:tracePt t="9835" x="9732963" y="5561013"/>
          <p14:tracePt t="9843" x="9747250" y="5546725"/>
          <p14:tracePt t="9849" x="9763125" y="5546725"/>
          <p14:tracePt t="9856" x="9777413" y="5530850"/>
          <p14:tracePt t="9863" x="9807575" y="5516563"/>
          <p14:tracePt t="9872" x="9852025" y="5486400"/>
          <p14:tracePt t="9878" x="9882188" y="5472113"/>
          <p14:tracePt t="9895" x="9985375" y="5426075"/>
          <p14:tracePt t="9903" x="10015538" y="5411788"/>
          <p14:tracePt t="9907" x="10059988" y="5411788"/>
          <p14:tracePt t="9918" x="10075863" y="5397500"/>
          <p14:tracePt t="9924" x="10134600" y="5381625"/>
          <p14:tracePt t="9930" x="10134600" y="5367338"/>
          <p14:tracePt t="9936" x="10180638" y="5351463"/>
          <p14:tracePt t="9951" x="10209213" y="5337175"/>
          <p14:tracePt t="9958" x="10225088" y="5322888"/>
          <p14:tracePt t="9963" x="10239375" y="5322888"/>
          <p14:tracePt t="9986" x="10239375" y="5307013"/>
          <p14:tracePt t="9995" x="10253663" y="5278438"/>
          <p14:tracePt t="9999" x="10253663" y="5262563"/>
          <p14:tracePt t="10007" x="10253663" y="5232400"/>
          <p14:tracePt t="10013" x="10253663" y="5218113"/>
          <p14:tracePt t="10022" x="10253663" y="5187950"/>
          <p14:tracePt t="10029" x="10253663" y="5157788"/>
          <p14:tracePt t="10036" x="10239375" y="5129213"/>
          <p14:tracePt t="10048" x="10239375" y="5113338"/>
          <p14:tracePt t="10052" x="10225088" y="5083175"/>
          <p14:tracePt t="10057" x="10194925" y="5068888"/>
          <p14:tracePt t="10063" x="10194925" y="5024438"/>
          <p14:tracePt t="10078" x="10150475" y="4979988"/>
          <p14:tracePt t="10087" x="10134600" y="4949825"/>
          <p14:tracePt t="10093" x="10120313" y="4919663"/>
          <p14:tracePt t="10099" x="10106025" y="4919663"/>
          <p14:tracePt t="10106" x="10090150" y="4919663"/>
          <p14:tracePt t="10114" x="10059988" y="4905375"/>
          <p14:tracePt t="10123" x="10045700" y="4889500"/>
          <p14:tracePt t="10128" x="10031413" y="4889500"/>
          <p14:tracePt t="10139" x="10015538" y="4889500"/>
          <p14:tracePt t="10143" x="9956800" y="4889500"/>
          <p14:tracePt t="10155" x="9940925" y="4875213"/>
          <p14:tracePt t="10165" x="9882188" y="4860925"/>
          <p14:tracePt t="10182" x="9807575" y="4860925"/>
          <p14:tracePt t="10188" x="9791700" y="4860925"/>
          <p14:tracePt t="10194" x="9763125" y="4860925"/>
          <p14:tracePt t="10207" x="9702800" y="4860925"/>
          <p14:tracePt t="10217" x="9688513" y="4860925"/>
          <p14:tracePt t="10223" x="9672638" y="4860925"/>
          <p14:tracePt t="10228" x="9644063" y="4860925"/>
          <p14:tracePt t="10239" x="9598025" y="4875213"/>
          <p14:tracePt t="10246" x="9583738" y="4889500"/>
          <p14:tracePt t="10252" x="9553575" y="4889500"/>
          <p14:tracePt t="10258" x="9539288" y="4905375"/>
          <p14:tracePt t="10277" x="9464675" y="4949825"/>
          <p14:tracePt t="10280" x="9434513" y="4949825"/>
          <p14:tracePt t="10287" x="9404350" y="4964113"/>
          <p14:tracePt t="10294" x="9375775" y="4964113"/>
          <p14:tracePt t="10300" x="9359900" y="4979988"/>
          <p14:tracePt t="10314" x="9329738" y="4994275"/>
          <p14:tracePt t="10325" x="9315450" y="4994275"/>
          <p14:tracePt t="10332" x="9301163" y="5008563"/>
          <p14:tracePt t="10345" x="9271000" y="5038725"/>
          <p14:tracePt t="10360" x="9255125" y="5054600"/>
          <p14:tracePt t="10373" x="9240838" y="5054600"/>
          <p14:tracePt t="10404" x="9240838" y="5068888"/>
          <p14:tracePt t="10429" x="9240838" y="5083175"/>
          <p14:tracePt t="10454" x="9240838" y="5099050"/>
          <p14:tracePt t="10459" x="9240838" y="5113338"/>
          <p14:tracePt t="10472" x="9240838" y="5143500"/>
          <p14:tracePt t="10488" x="9255125" y="5157788"/>
          <p14:tracePt t="10498" x="9285288" y="5187950"/>
          <p14:tracePt t="10504" x="9301163" y="5187950"/>
          <p14:tracePt t="10509" x="9315450" y="5218113"/>
          <p14:tracePt t="10515" x="9345613" y="5218113"/>
          <p14:tracePt t="10524" x="9345613" y="5232400"/>
          <p14:tracePt t="10530" x="9359900" y="5248275"/>
          <p14:tracePt t="10537" x="9375775" y="5262563"/>
          <p14:tracePt t="10553" x="9404350" y="5278438"/>
          <p14:tracePt t="10562" x="9420225" y="5292725"/>
          <p14:tracePt t="10566" x="9434513" y="5322888"/>
          <p14:tracePt t="10574" x="9448800" y="5337175"/>
          <p14:tracePt t="10579" x="9464675" y="5351463"/>
          <p14:tracePt t="10587" x="9478963" y="5367338"/>
          <p14:tracePt t="10597" x="9509125" y="5381625"/>
          <p14:tracePt t="10604" x="9523413" y="5397500"/>
          <p14:tracePt t="10615" x="9539288" y="5411788"/>
          <p14:tracePt t="10624" x="9553575" y="5411788"/>
          <p14:tracePt t="10631" x="9569450" y="5426075"/>
          <p14:tracePt t="10645" x="9583738" y="5426075"/>
          <p14:tracePt t="10653" x="9598025" y="5426075"/>
          <p14:tracePt t="10659" x="9613900" y="5426075"/>
          <p14:tracePt t="10674" x="9628188" y="5426075"/>
          <p14:tracePt t="10688" x="9644063" y="5426075"/>
          <p14:tracePt t="10694" x="9644063" y="5411788"/>
          <p14:tracePt t="10702" x="9672638" y="5411788"/>
          <p14:tracePt t="10717" x="9702800" y="5381625"/>
          <p14:tracePt t="10738" x="9732963" y="5367338"/>
          <p14:tracePt t="10750" x="9747250" y="5337175"/>
          <p14:tracePt t="10759" x="9763125" y="5322888"/>
          <p14:tracePt t="10781" x="9791700" y="5307013"/>
          <p14:tracePt t="10797" x="9821863" y="5307013"/>
          <p14:tracePt t="10803" x="9837738" y="5307013"/>
          <p14:tracePt t="10813" x="9852025" y="5307013"/>
          <p14:tracePt t="10826" x="9866313" y="5307013"/>
          <p14:tracePt t="10833" x="9882188" y="5307013"/>
          <p14:tracePt t="10839" x="9926638" y="5307013"/>
          <p14:tracePt t="10844" x="9940925" y="5307013"/>
          <p14:tracePt t="10856" x="9971088" y="5307013"/>
          <p14:tracePt t="10863" x="9985375" y="5307013"/>
          <p14:tracePt t="10866" x="10001250" y="5307013"/>
          <p14:tracePt t="10874" x="10015538" y="5322888"/>
          <p14:tracePt t="10881" x="10031413" y="5322888"/>
          <p14:tracePt t="10888" x="10045700" y="5322888"/>
          <p14:tracePt t="10932" x="10059988" y="5322888"/>
          <p14:tracePt t="10994" x="10059988" y="5337175"/>
          <p14:tracePt t="11082" x="10059988" y="5351463"/>
          <p14:tracePt t="11224" x="10045700" y="5351463"/>
          <p14:tracePt t="12197" x="10031413" y="5351463"/>
          <p14:tracePt t="12305" x="10031413" y="5367338"/>
          <p14:tracePt t="12348" x="10031413" y="5381625"/>
          <p14:tracePt t="12395" x="10031413" y="5397500"/>
          <p14:tracePt t="12456" x="10031413" y="5411788"/>
          <p14:tracePt t="12991" x="10015538" y="5411788"/>
          <p14:tracePt t="14375" x="10001250" y="5411788"/>
          <p14:tracePt t="14383" x="10001250" y="5397500"/>
          <p14:tracePt t="14396" x="9971088" y="5381625"/>
          <p14:tracePt t="14406" x="9956800" y="5367338"/>
          <p14:tracePt t="14412" x="9940925" y="5351463"/>
          <p14:tracePt t="14422" x="9940925" y="5322888"/>
          <p14:tracePt t="14425" x="9940925" y="5292725"/>
          <p14:tracePt t="14439" x="9912350" y="5262563"/>
          <p14:tracePt t="14447" x="9912350" y="5248275"/>
          <p14:tracePt t="14456" x="9912350" y="5232400"/>
          <p14:tracePt t="14463" x="9912350" y="5218113"/>
          <p14:tracePt t="14471" x="9912350" y="5187950"/>
          <p14:tracePt t="14474" x="9896475" y="5187950"/>
          <p14:tracePt t="14492" x="9896475" y="5173663"/>
          <p14:tracePt t="14519" x="9896475" y="5157788"/>
          <p14:tracePt t="14639" x="9896475" y="5143500"/>
          <p14:tracePt t="14747" x="9896475" y="5129213"/>
          <p14:tracePt t="14768" x="9896475" y="5113338"/>
          <p14:tracePt t="14783" x="9896475" y="5083175"/>
          <p14:tracePt t="14818" x="9896475" y="5068888"/>
          <p14:tracePt t="14847" x="9896475" y="5054600"/>
          <p14:tracePt t="14940" x="9882188" y="5054600"/>
          <p14:tracePt t="15185" x="9866313" y="5054600"/>
          <p14:tracePt t="15200" x="9852025" y="5054600"/>
          <p14:tracePt t="15244" x="9837738" y="5054600"/>
          <p14:tracePt t="15262" x="9821863" y="5054600"/>
          <p14:tracePt t="15301" x="9807575" y="5054600"/>
          <p14:tracePt t="15363" x="9791700" y="5054600"/>
          <p14:tracePt t="15613" x="9791700" y="5024438"/>
          <p14:tracePt t="15621" x="9777413" y="4994275"/>
          <p14:tracePt t="15628" x="9763125" y="4964113"/>
          <p14:tracePt t="15638" x="9763125" y="4949825"/>
          <p14:tracePt t="15644" x="9763125" y="4935538"/>
          <p14:tracePt t="15657" x="9747250" y="4935538"/>
          <p14:tracePt t="15692" x="9747250" y="4919663"/>
          <p14:tracePt t="15706" x="9747250" y="4905375"/>
          <p14:tracePt t="15713" x="9747250" y="4889500"/>
          <p14:tracePt t="15722" x="9747250" y="4875213"/>
          <p14:tracePt t="15732" x="9747250" y="4845050"/>
          <p14:tracePt t="15737" x="9732963" y="4830763"/>
          <p14:tracePt t="15749" x="9732963" y="4814888"/>
          <p14:tracePt t="15764" x="9732963" y="4786313"/>
          <p14:tracePt t="15785" x="9732963" y="4770438"/>
          <p14:tracePt t="15800" x="9732963" y="4756150"/>
          <p14:tracePt t="15814" x="9732963" y="4740275"/>
          <p14:tracePt t="15824" x="9732963" y="4725988"/>
          <p14:tracePt t="15827" x="9732963" y="4711700"/>
          <p14:tracePt t="15837" x="9732963" y="4665663"/>
          <p14:tracePt t="15848" x="9732963" y="4651375"/>
          <p14:tracePt t="15860" x="9732963" y="4621213"/>
          <p14:tracePt t="15863" x="9732963" y="4606925"/>
          <p14:tracePt t="15892" x="9732963" y="4576763"/>
          <p14:tracePt t="15907" x="9732963" y="4562475"/>
          <p14:tracePt t="15914" x="9732963" y="4546600"/>
          <p14:tracePt t="15936" x="9732963" y="4532313"/>
          <p14:tracePt t="15943" x="9732963" y="4518025"/>
          <p14:tracePt t="15988" x="9717088" y="4518025"/>
          <p14:tracePt t="15995" x="9717088" y="4502150"/>
          <p14:tracePt t="16007" x="9717088" y="4487863"/>
          <p14:tracePt t="16022" x="9717088" y="4471988"/>
          <p14:tracePt t="16033" x="9717088" y="4457700"/>
          <p14:tracePt t="16046" x="9717088" y="4443413"/>
          <p14:tracePt t="16057" x="9717088" y="4427538"/>
          <p14:tracePt t="16093" x="9717088" y="4413250"/>
          <p14:tracePt t="16114" x="9717088" y="4397375"/>
          <p14:tracePt t="16137" x="9717088" y="4383088"/>
          <p14:tracePt t="16157" x="9702800" y="4383088"/>
          <p14:tracePt t="16193" x="9688513" y="4383088"/>
          <p14:tracePt t="16222" x="9672638" y="4383088"/>
          <p14:tracePt t="16508" x="9702800" y="4427538"/>
          <p14:tracePt t="16534" x="9672638" y="4383088"/>
          <p14:tracePt t="17253" x="9702800" y="4383088"/>
          <p14:tracePt t="17263" x="9732963" y="4383088"/>
          <p14:tracePt t="17268" x="9791700" y="4383088"/>
          <p14:tracePt t="17275" x="9821863" y="4383088"/>
          <p14:tracePt t="17282" x="9852025" y="4383088"/>
          <p14:tracePt t="17289" x="9940925" y="4368800"/>
          <p14:tracePt t="17299" x="10045700" y="4352925"/>
          <p14:tracePt t="17304" x="10164763" y="4294188"/>
          <p14:tracePt t="17310" x="10283825" y="4249738"/>
          <p14:tracePt t="17319" x="10358438" y="4219575"/>
          <p14:tracePt t="17327" x="10448925" y="4159250"/>
          <p14:tracePt t="17333" x="10507663" y="4159250"/>
          <p14:tracePt t="17346" x="10596563" y="4084638"/>
          <p14:tracePt t="17353" x="10612438" y="4084638"/>
          <p14:tracePt t="17363" x="10626725" y="4070350"/>
          <p14:tracePt t="17372" x="10671175" y="4054475"/>
          <p14:tracePt t="17376" x="10687050" y="4025900"/>
          <p14:tracePt t="17383" x="10717213" y="4025900"/>
          <p14:tracePt t="17394" x="10731500" y="3979863"/>
          <p14:tracePt t="17399" x="10745788" y="3965575"/>
          <p14:tracePt t="17406" x="10761663" y="3935413"/>
          <p14:tracePt t="17412" x="10790238" y="3906838"/>
          <p14:tracePt t="17422" x="10820400" y="3816350"/>
          <p14:tracePt t="17426" x="10850563" y="3741738"/>
          <p14:tracePt t="17437" x="10864850" y="3652838"/>
          <p14:tracePt t="17444" x="10880725" y="3563938"/>
          <p14:tracePt t="17446" x="10880725" y="3443288"/>
          <p14:tracePt t="17453" x="10895013" y="3368675"/>
          <p14:tracePt t="17465" x="10895013" y="3309938"/>
          <p14:tracePt t="17471" x="10895013" y="3265488"/>
          <p14:tracePt t="17475" x="10895013" y="3235325"/>
          <p14:tracePt t="17484" x="10880725" y="3205163"/>
          <p14:tracePt t="17491" x="10864850" y="3175000"/>
          <p14:tracePt t="17497" x="10850563" y="3100388"/>
          <p14:tracePt t="17503" x="10836275" y="3025775"/>
          <p14:tracePt t="17512" x="10820400" y="2951163"/>
          <p14:tracePt t="17520" x="10820400" y="2906713"/>
          <p14:tracePt t="17531" x="10775950" y="2847975"/>
          <p14:tracePt t="17537" x="10775950" y="2803525"/>
          <p14:tracePt t="17548" x="10731500" y="2728913"/>
          <p14:tracePt t="17554" x="10717213" y="2682875"/>
          <p14:tracePt t="17562" x="10717213" y="2668588"/>
          <p14:tracePt t="17569" x="10701338" y="2638425"/>
          <p14:tracePt t="17578" x="10701338" y="2624138"/>
          <p14:tracePt t="17585" x="10656888" y="2549525"/>
          <p14:tracePt t="17595" x="10626725" y="2489200"/>
          <p14:tracePt t="17599" x="10612438" y="2414588"/>
          <p14:tracePt t="17604" x="10582275" y="2251075"/>
          <p14:tracePt t="17614" x="10567988" y="2176463"/>
          <p14:tracePt t="17619" x="10537825" y="2027238"/>
          <p14:tracePt t="17633" x="10477500" y="1833563"/>
          <p14:tracePt t="17641" x="10463213" y="1758950"/>
          <p14:tracePt t="17657" x="10433050" y="1670050"/>
          <p14:tracePt t="17662" x="10418763" y="1639888"/>
          <p14:tracePt t="17681" x="10418763" y="1565275"/>
          <p14:tracePt t="17689" x="10388600" y="1476375"/>
          <p14:tracePt t="17701" x="10358438" y="1416050"/>
          <p14:tracePt t="17704" x="10344150" y="1371600"/>
          <p14:tracePt t="17718" x="10299700" y="1252538"/>
          <p14:tracePt t="17733" x="10269538" y="1177925"/>
          <p14:tracePt t="17741" x="10239375" y="1163638"/>
          <p14:tracePt t="17747" x="10225088" y="1117600"/>
          <p14:tracePt t="17755" x="10209213" y="1103313"/>
          <p14:tracePt t="17768" x="10180638" y="1073150"/>
          <p14:tracePt t="17776" x="10150475" y="1042988"/>
          <p14:tracePt t="17783" x="10120313" y="1014413"/>
          <p14:tracePt t="17798" x="10075863" y="954088"/>
          <p14:tracePt t="17804" x="10059988" y="939800"/>
          <p14:tracePt t="17817" x="10031413" y="893763"/>
          <p14:tracePt t="17827" x="9985375" y="879475"/>
          <p14:tracePt t="17835" x="9971088" y="879475"/>
          <p14:tracePt t="17841" x="9956800" y="879475"/>
          <p14:tracePt t="17848" x="9940925" y="879475"/>
          <p14:tracePt t="17867" x="9912350" y="879475"/>
          <p14:tracePt t="17874" x="9896475" y="879475"/>
          <p14:tracePt t="17877" x="9866313" y="923925"/>
          <p14:tracePt t="17887" x="9852025" y="923925"/>
          <p14:tracePt t="17891" x="9837738" y="954088"/>
          <p14:tracePt t="17898" x="9807575" y="968375"/>
          <p14:tracePt t="17907" x="9807575" y="984250"/>
          <p14:tracePt t="17913" x="9791700" y="998538"/>
          <p14:tracePt t="17924" x="9777413" y="1042988"/>
          <p14:tracePt t="17927" x="9747250" y="1058863"/>
          <p14:tracePt t="17935" x="9732963" y="1073150"/>
          <p14:tracePt t="17942" x="9717088" y="1103313"/>
          <p14:tracePt t="17948" x="9688513" y="1133475"/>
          <p14:tracePt t="17956" x="9672638" y="1177925"/>
          <p14:tracePt t="17963" x="9658350" y="1208088"/>
          <p14:tracePt t="17969" x="9628188" y="1296988"/>
          <p14:tracePt t="17976" x="9613900" y="1327150"/>
          <p14:tracePt t="17986" x="9598025" y="1371600"/>
          <p14:tracePt t="17991" x="9553575" y="1460500"/>
          <p14:tracePt t="17999" x="9539288" y="1490663"/>
          <p14:tracePt t="18007" x="9523413" y="1595438"/>
          <p14:tracePt t="18012" x="9509125" y="1639888"/>
          <p14:tracePt t="18019" x="9464675" y="1744663"/>
          <p14:tracePt t="18026" x="9448800" y="1789113"/>
          <p14:tracePt t="18036" x="9404350" y="1908175"/>
          <p14:tracePt t="18050" x="9390063" y="2176463"/>
          <p14:tracePt t="18063" x="9390063" y="2535238"/>
          <p14:tracePt t="18077" x="9390063" y="2713038"/>
          <p14:tracePt t="18087" x="9390063" y="2847975"/>
          <p14:tracePt t="18095" x="9434513" y="3086100"/>
          <p14:tracePt t="18103" x="9464675" y="3221038"/>
          <p14:tracePt t="18108" x="9478963" y="3309938"/>
          <p14:tracePt t="18112" x="9478963" y="3429000"/>
          <p14:tracePt t="18119" x="9494838" y="3503613"/>
          <p14:tracePt t="18126" x="9509125" y="3592513"/>
          <p14:tracePt t="18139" x="9553575" y="3711575"/>
          <p14:tracePt t="18146" x="9598025" y="3786188"/>
          <p14:tracePt t="18149" x="9644063" y="3965575"/>
          <p14:tracePt t="18155" x="9688513" y="4084638"/>
          <p14:tracePt t="18163" x="9717088" y="4189413"/>
          <p14:tracePt t="18169" x="9763125" y="4308475"/>
          <p14:tracePt t="18177" x="9791700" y="4397375"/>
          <p14:tracePt t="18189" x="9852025" y="4502150"/>
          <p14:tracePt t="18195" x="9896475" y="4621213"/>
          <p14:tracePt t="18201" x="9956800" y="4740275"/>
          <p14:tracePt t="18205" x="10001250" y="4860925"/>
          <p14:tracePt t="18214" x="10031413" y="4935538"/>
          <p14:tracePt t="18219" x="10090150" y="4979988"/>
          <p14:tracePt t="18227" x="10120313" y="5083175"/>
          <p14:tracePt t="18237" x="10180638" y="5113338"/>
          <p14:tracePt t="18245" x="10225088" y="5157788"/>
          <p14:tracePt t="18248" x="10253663" y="5173663"/>
          <p14:tracePt t="18256" x="10283825" y="5203825"/>
          <p14:tracePt t="18262" x="10299700" y="5203825"/>
          <p14:tracePt t="18269" x="10374313" y="5232400"/>
          <p14:tracePt t="18280" x="10418763" y="5262563"/>
          <p14:tracePt t="18286" x="10463213" y="5292725"/>
          <p14:tracePt t="18294" x="10521950" y="5322888"/>
          <p14:tracePt t="18299" x="10552113" y="5322888"/>
          <p14:tracePt t="18308" x="10612438" y="5337175"/>
          <p14:tracePt t="18312" x="10626725" y="5337175"/>
          <p14:tracePt t="18324" x="10656888" y="5337175"/>
          <p14:tracePt t="18336" x="10671175" y="5337175"/>
          <p14:tracePt t="18343" x="10701338" y="5337175"/>
          <p14:tracePt t="18348" x="10717213" y="5322888"/>
          <p14:tracePt t="18357" x="10731500" y="5278438"/>
          <p14:tracePt t="18363" x="10761663" y="5248275"/>
          <p14:tracePt t="18373" x="10790238" y="5218113"/>
          <p14:tracePt t="18378" x="10880725" y="5113338"/>
          <p14:tracePt t="18384" x="10939463" y="4949825"/>
          <p14:tracePt t="18393" x="10969625" y="4800600"/>
          <p14:tracePt t="18400" x="11029950" y="4606925"/>
          <p14:tracePt t="18405" x="11044238" y="4532313"/>
          <p14:tracePt t="18413" x="11058525" y="4427538"/>
          <p14:tracePt t="18427" x="11074400" y="4144963"/>
          <p14:tracePt t="18435" x="11088688" y="3935413"/>
          <p14:tracePt t="18441" x="11088688" y="3741738"/>
          <p14:tracePt t="18452" x="11088688" y="3533775"/>
          <p14:tracePt t="18456" x="11104563" y="3429000"/>
          <p14:tracePt t="18466" x="11104563" y="3146425"/>
          <p14:tracePt t="18473" x="11074400" y="2862263"/>
          <p14:tracePt t="18477" x="11058525" y="2563813"/>
          <p14:tracePt t="18486" x="11014075" y="2489200"/>
          <p14:tracePt t="18492" x="10955338" y="2325688"/>
          <p14:tracePt t="18499" x="10910888" y="2206625"/>
          <p14:tracePt t="18508" x="10864850" y="2101850"/>
          <p14:tracePt t="18516" x="10790238" y="2012950"/>
          <p14:tracePt t="18522" x="10761663" y="1952625"/>
          <p14:tracePt t="18528" x="10717213" y="1849438"/>
          <p14:tracePt t="18536" x="10687050" y="1819275"/>
          <p14:tracePt t="18546" x="10626725" y="1744663"/>
          <p14:tracePt t="18549" x="10596563" y="1700213"/>
          <p14:tracePt t="18565" x="10433050" y="1579563"/>
          <p14:tracePt t="18575" x="10388600" y="1565275"/>
          <p14:tracePt t="18578" x="10313988" y="1506538"/>
          <p14:tracePt t="18585" x="10283825" y="1460500"/>
          <p14:tracePt t="18593" x="10225088" y="1431925"/>
          <p14:tracePt t="18607" x="10180638" y="1416050"/>
          <p14:tracePt t="18621" x="10059988" y="1327150"/>
          <p14:tracePt t="18628" x="10031413" y="1327150"/>
          <p14:tracePt t="18638" x="10001250" y="1296988"/>
          <p14:tracePt t="18645" x="9956800" y="1266825"/>
          <p14:tracePt t="18653" x="9940925" y="1266825"/>
          <p14:tracePt t="18659" x="9896475" y="1252538"/>
          <p14:tracePt t="18672" x="9852025" y="1222375"/>
          <p14:tracePt t="18679" x="9821863" y="1222375"/>
          <p14:tracePt t="18686" x="9777413" y="1236663"/>
          <p14:tracePt t="18692" x="9732963" y="1236663"/>
          <p14:tracePt t="18704" x="9688513" y="1252538"/>
          <p14:tracePt t="18707" x="9658350" y="1266825"/>
          <p14:tracePt t="18714" x="9598025" y="1282700"/>
          <p14:tracePt t="18722" x="9569450" y="1311275"/>
          <p14:tracePt t="18737" x="9509125" y="1371600"/>
          <p14:tracePt t="18750" x="9478963" y="1401763"/>
          <p14:tracePt t="18763" x="9420225" y="1446213"/>
          <p14:tracePt t="18773" x="9420225" y="1490663"/>
          <p14:tracePt t="18778" x="9390063" y="1520825"/>
          <p14:tracePt t="18785" x="9375775" y="1550988"/>
          <p14:tracePt t="18801" x="9359900" y="1609725"/>
          <p14:tracePt t="18809" x="9345613" y="1639888"/>
          <p14:tracePt t="18815" x="9345613" y="1684338"/>
          <p14:tracePt t="18826" x="9329738" y="1728788"/>
          <p14:tracePt t="18828" x="9329738" y="1803400"/>
          <p14:tracePt t="18842" x="9315450" y="1893888"/>
          <p14:tracePt t="18846" x="9301163" y="2027238"/>
          <p14:tracePt t="18859" x="9240838" y="2325688"/>
          <p14:tracePt t="18864" x="9226550" y="2430463"/>
          <p14:tracePt t="18874" x="9210675" y="2654300"/>
          <p14:tracePt t="18880" x="9196388" y="2757488"/>
          <p14:tracePt t="18889" x="9196388" y="3011488"/>
          <p14:tracePt t="18895" x="9196388" y="3116263"/>
          <p14:tracePt t="18904" x="9196388" y="3205163"/>
          <p14:tracePt t="18907" x="9210675" y="3324225"/>
          <p14:tracePt t="18920" x="9271000" y="3517900"/>
          <p14:tracePt t="18924" x="9285288" y="3741738"/>
          <p14:tracePt t="18928" x="9315450" y="3846513"/>
          <p14:tracePt t="18937" x="9329738" y="3995738"/>
          <p14:tracePt t="18943" x="9375775" y="4070350"/>
          <p14:tracePt t="18952" x="9404350" y="4159250"/>
          <p14:tracePt t="18958" x="9420225" y="4203700"/>
          <p14:tracePt t="18966" x="9448800" y="4294188"/>
          <p14:tracePt t="18974" x="9523413" y="4383088"/>
          <p14:tracePt t="18989" x="9613900" y="4546600"/>
          <p14:tracePt t="18997" x="9688513" y="4651375"/>
          <p14:tracePt t="19004" x="9732963" y="4695825"/>
          <p14:tracePt t="19009" x="9807575" y="4800600"/>
          <p14:tracePt t="19016" x="9852025" y="4845050"/>
          <p14:tracePt t="19022" x="9940925" y="4905375"/>
          <p14:tracePt t="19029" x="9971088" y="4935538"/>
          <p14:tracePt t="19036" x="10015538" y="4949825"/>
          <p14:tracePt t="19045" x="10045700" y="4979988"/>
          <p14:tracePt t="19052" x="10090150" y="4994275"/>
          <p14:tracePt t="19057" x="10120313" y="5024438"/>
          <p14:tracePt t="19065" x="10164763" y="5038725"/>
          <p14:tracePt t="19083" x="10269538" y="5054600"/>
          <p14:tracePt t="19095" x="10388600" y="5054600"/>
          <p14:tracePt t="19109" x="10552113" y="5024438"/>
          <p14:tracePt t="19115" x="10612438" y="4994275"/>
          <p14:tracePt t="19124" x="10701338" y="4964113"/>
          <p14:tracePt t="19129" x="10761663" y="4935538"/>
          <p14:tracePt t="19136" x="10836275" y="4919663"/>
          <p14:tracePt t="19143" x="10850563" y="4905375"/>
          <p14:tracePt t="19153" x="10864850" y="4889500"/>
          <p14:tracePt t="19158" x="10895013" y="4860925"/>
          <p14:tracePt t="19177" x="10910888" y="4830763"/>
          <p14:tracePt t="19183" x="10925175" y="4814888"/>
          <p14:tracePt t="19187" x="10925175" y="4800600"/>
          <p14:tracePt t="19193" x="10925175" y="4786313"/>
          <p14:tracePt t="19202" x="10925175" y="4756150"/>
          <p14:tracePt t="19216" x="10925175" y="4711700"/>
          <p14:tracePt t="19222" x="10925175" y="4695825"/>
          <p14:tracePt t="19232" x="10925175" y="4681538"/>
          <p14:tracePt t="19237" x="10925175" y="4651375"/>
          <p14:tracePt t="19253" x="10925175" y="4637088"/>
          <p14:tracePt t="21169" x="10925175" y="4651375"/>
          <p14:tracePt t="22456" x="10955338" y="4562475"/>
          <p14:tracePt t="22466" x="11029950" y="4413250"/>
          <p14:tracePt t="22475" x="11058525" y="4368800"/>
          <p14:tracePt t="22482" x="11074400" y="4338638"/>
          <p14:tracePt t="22489" x="11074400" y="4308475"/>
          <p14:tracePt t="22495" x="11118850" y="4278313"/>
          <p14:tracePt t="22506" x="11133138" y="4249738"/>
          <p14:tracePt t="22513" x="11163300" y="4203700"/>
          <p14:tracePt t="22518" x="11163300" y="4189413"/>
          <p14:tracePt t="22523" x="11179175" y="4175125"/>
          <p14:tracePt t="22632" x="11179175" y="4189413"/>
          <p14:tracePt t="22677" x="11163300" y="4189413"/>
          <p14:tracePt t="22696" x="11149013" y="4189413"/>
          <p14:tracePt t="22703" x="11149013" y="4219575"/>
          <p14:tracePt t="22745" x="11149013" y="4233863"/>
          <p14:tracePt t="22789" x="11149013" y="4249738"/>
          <p14:tracePt t="22817" x="11149013" y="4264025"/>
          <p14:tracePt t="23039" x="11149013" y="4278313"/>
          <p14:tracePt t="23050" x="11133138" y="4294188"/>
          <p14:tracePt t="23067" x="11118850" y="4308475"/>
          <p14:tracePt t="23082" x="11118850" y="4322763"/>
          <p14:tracePt t="23113" x="11118850" y="4338638"/>
          <p14:tracePt t="23125" x="11104563" y="4338638"/>
          <p14:tracePt t="23132" x="11104563" y="4352925"/>
          <p14:tracePt t="23157" x="11088688" y="4352925"/>
          <p14:tracePt t="23172" x="11088688" y="4383088"/>
          <p14:tracePt t="23197" x="11088688" y="4397375"/>
          <p14:tracePt t="23217" x="11074400" y="4397375"/>
          <p14:tracePt t="23225" x="11074400" y="4413250"/>
          <p14:tracePt t="23233" x="11058525" y="4413250"/>
          <p14:tracePt t="23268" x="11044238" y="4413250"/>
          <p14:tracePt t="23283" x="11044238" y="4427538"/>
          <p14:tracePt t="23314" x="11029950" y="4427538"/>
          <p14:tracePt t="23333" x="11029950" y="4443413"/>
          <p14:tracePt t="23368" x="11029950" y="4457700"/>
          <p14:tracePt t="23383" x="11029950" y="4471988"/>
          <p14:tracePt t="23397" x="11014075" y="4471988"/>
          <p14:tracePt t="23403" x="11014075" y="4487863"/>
          <p14:tracePt t="23435" x="10999788" y="4487863"/>
          <p14:tracePt t="23441" x="10985500" y="4487863"/>
          <p14:tracePt t="23463" x="10955338" y="4487863"/>
          <p14:tracePt t="23487" x="10939463" y="4487863"/>
          <p14:tracePt t="23496" x="10925175" y="4487863"/>
          <p14:tracePt t="23513" x="10910888" y="4487863"/>
          <p14:tracePt t="23526" x="10895013" y="4487863"/>
          <p14:tracePt t="23548" x="10880725" y="4502150"/>
          <p14:tracePt t="23555" x="10864850" y="4502150"/>
          <p14:tracePt t="23568" x="10864850" y="4518025"/>
          <p14:tracePt t="23578" x="10850563" y="4518025"/>
          <p14:tracePt t="23598" x="10836275" y="4518025"/>
          <p14:tracePt t="23612" x="10820400" y="4518025"/>
          <p14:tracePt t="23636" x="10806113" y="4518025"/>
          <p14:tracePt t="23642" x="10790238" y="4518025"/>
          <p14:tracePt t="23678" x="10761663" y="4532313"/>
          <p14:tracePt t="23687" x="10745788" y="4532313"/>
          <p14:tracePt t="23699" x="10731500" y="4532313"/>
          <p14:tracePt t="23719" x="10717213" y="4532313"/>
          <p14:tracePt t="23731" x="10717213" y="4546600"/>
          <p14:tracePt t="23736" x="10701338" y="4546600"/>
          <p14:tracePt t="23777" x="10687050" y="4546600"/>
          <p14:tracePt t="23784" x="10671175" y="4546600"/>
          <p14:tracePt t="23798" x="10656888" y="4546600"/>
          <p14:tracePt t="23813" x="10656888" y="4562475"/>
          <p14:tracePt t="23834" x="10642600" y="4562475"/>
          <p14:tracePt t="23848" x="10626725" y="4562475"/>
          <p14:tracePt t="23927" x="10626725" y="4576763"/>
          <p14:tracePt t="23996" x="10612438" y="4576763"/>
          <p14:tracePt t="24025" x="10596563" y="4576763"/>
          <p14:tracePt t="24049" x="10567988" y="4576763"/>
          <p14:tracePt t="24072" x="10552113" y="4576763"/>
          <p14:tracePt t="24078" x="10537825" y="4576763"/>
          <p14:tracePt t="24109" x="10521950" y="4576763"/>
          <p14:tracePt t="24122" x="10507663" y="4576763"/>
          <p14:tracePt t="24138" x="10493375" y="4576763"/>
          <p14:tracePt t="24156" x="10477500" y="4576763"/>
          <p14:tracePt t="24263" x="10493375" y="4576763"/>
          <p14:tracePt t="24299" x="10507663" y="4576763"/>
          <p14:tracePt t="24328" x="10521950" y="4576763"/>
          <p14:tracePt t="24342" x="10537825" y="4576763"/>
          <p14:tracePt t="24363" x="10552113" y="4576763"/>
          <p14:tracePt t="24376" x="10552113" y="4592638"/>
          <p14:tracePt t="24381" x="10582275" y="4592638"/>
          <p14:tracePt t="24406" x="10596563" y="4592638"/>
          <p14:tracePt t="24423" x="10612438" y="4592638"/>
          <p14:tracePt t="24453" x="10626725" y="4592638"/>
          <p14:tracePt t="24467" x="10642600" y="4592638"/>
          <p14:tracePt t="24485" x="10656888" y="4592638"/>
          <p14:tracePt t="24501" x="10671175" y="4592638"/>
          <p14:tracePt t="24518" x="10687050" y="4592638"/>
          <p14:tracePt t="24535" x="10701338" y="4592638"/>
          <p14:tracePt t="24629" x="10717213" y="4592638"/>
          <p14:tracePt t="24722" x="10717213" y="4576763"/>
          <p14:tracePt t="24758" x="10717213" y="4562475"/>
          <p14:tracePt t="24965" x="10717213" y="4576763"/>
          <p14:tracePt t="24980" x="10717213" y="4592638"/>
          <p14:tracePt t="24995" x="10717213" y="4606925"/>
          <p14:tracePt t="25008" x="10717213" y="4621213"/>
          <p14:tracePt t="25022" x="10717213" y="4651375"/>
          <p14:tracePt t="25036" x="10731500" y="4651375"/>
          <p14:tracePt t="25045" x="10745788" y="4665663"/>
          <p14:tracePt t="25052" x="10775950" y="4681538"/>
          <p14:tracePt t="25059" x="10790238" y="4681538"/>
          <p14:tracePt t="25067" x="10820400" y="4695825"/>
          <p14:tracePt t="25077" x="10836275" y="4711700"/>
          <p14:tracePt t="25087" x="10925175" y="4756150"/>
          <p14:tracePt t="25094" x="10925175" y="4786313"/>
          <p14:tracePt t="25103" x="10955338" y="4786313"/>
          <p14:tracePt t="25109" x="10985500" y="4814888"/>
          <p14:tracePt t="25117" x="11029950" y="4845050"/>
          <p14:tracePt t="25132" x="11058525" y="4889500"/>
          <p14:tracePt t="25145" x="11088688" y="4919663"/>
          <p14:tracePt t="25155" x="11118850" y="4935538"/>
          <p14:tracePt t="25158" x="11133138" y="4949825"/>
          <p14:tracePt t="25180" x="11149013" y="4994275"/>
          <p14:tracePt t="25187" x="11179175" y="5008563"/>
          <p14:tracePt t="25195" x="11179175" y="5024438"/>
          <p14:tracePt t="25208" x="11193463" y="5038725"/>
          <p14:tracePt t="25217" x="11193463" y="5054600"/>
          <p14:tracePt t="25223" x="11207750" y="5054600"/>
          <p14:tracePt t="25230" x="11207750" y="5083175"/>
          <p14:tracePt t="25237" x="11223625" y="5099050"/>
          <p14:tracePt t="25252" x="11237913" y="5113338"/>
          <p14:tracePt t="25269" x="11237913" y="5129213"/>
          <p14:tracePt t="25275" x="11237913" y="5143500"/>
          <p14:tracePt t="25288" x="11237913" y="5157788"/>
          <p14:tracePt t="25294" x="11237913" y="5173663"/>
          <p14:tracePt t="25303" x="11237913" y="5187950"/>
          <p14:tracePt t="25311" x="11237913" y="5203825"/>
          <p14:tracePt t="25331" x="11237913" y="5218113"/>
          <p14:tracePt t="25351" x="11237913" y="5232400"/>
          <p14:tracePt t="25632" x="11253788" y="5232400"/>
          <p14:tracePt t="25661" x="11268075" y="5232400"/>
          <p14:tracePt t="25671" x="11268075" y="5218113"/>
          <p14:tracePt t="25692" x="11298238" y="5218113"/>
          <p14:tracePt t="25703" x="11298238" y="5203825"/>
          <p14:tracePt t="25709" x="11312525" y="5203825"/>
          <p14:tracePt t="25743" x="11326813" y="5187950"/>
          <p14:tracePt t="25752" x="11342688" y="5173663"/>
          <p14:tracePt t="25767" x="11356975" y="5157788"/>
          <p14:tracePt t="25796" x="11372850" y="5143500"/>
          <p14:tracePt t="25827" x="11387138" y="5129213"/>
          <p14:tracePt t="25846" x="11401425" y="5113338"/>
          <p14:tracePt t="25867" x="11417300" y="5099050"/>
          <p14:tracePt t="25934" x="11417300" y="5068888"/>
          <p14:tracePt t="25968" x="11417300" y="5054600"/>
          <p14:tracePt t="25975" x="11431588" y="5038725"/>
          <p14:tracePt t="25997" x="11431588" y="5024438"/>
          <p14:tracePt t="26019" x="11431588" y="5008563"/>
          <p14:tracePt t="26032" x="11431588" y="4994275"/>
          <p14:tracePt t="26043" x="11431588" y="4979988"/>
          <p14:tracePt t="26049" x="11431588" y="4964113"/>
          <p14:tracePt t="26061" x="11431588" y="4949825"/>
          <p14:tracePt t="26075" x="11431588" y="4935538"/>
          <p14:tracePt t="26089" x="11431588" y="4919663"/>
          <p14:tracePt t="26096" x="11431588" y="4905375"/>
          <p14:tracePt t="26125" x="11431588" y="4875213"/>
          <p14:tracePt t="26156" x="11431588" y="4860925"/>
          <p14:tracePt t="26162" x="11431588" y="4845050"/>
          <p14:tracePt t="26171" x="11417300" y="4845050"/>
          <p14:tracePt t="26175" x="11401425" y="4830763"/>
          <p14:tracePt t="26185" x="11387138" y="4814888"/>
          <p14:tracePt t="26189" x="11372850" y="4800600"/>
          <p14:tracePt t="26198" x="11372850" y="4770438"/>
          <p14:tracePt t="26213" x="11342688" y="4740275"/>
          <p14:tracePt t="26218" x="11342688" y="4725988"/>
          <p14:tracePt t="26227" x="11326813" y="4711700"/>
          <p14:tracePt t="26235" x="11312525" y="4711700"/>
          <p14:tracePt t="26247" x="11282363" y="4695825"/>
          <p14:tracePt t="26264" x="11268075" y="4695825"/>
          <p14:tracePt t="26269" x="11253788" y="4695825"/>
          <p14:tracePt t="26275" x="11253788" y="4681538"/>
          <p14:tracePt t="26284" x="11237913" y="4681538"/>
          <p14:tracePt t="26290" x="11223625" y="4681538"/>
          <p14:tracePt t="26304" x="11207750" y="4665663"/>
          <p14:tracePt t="26318" x="11193463" y="4651375"/>
          <p14:tracePt t="26333" x="11179175" y="4651375"/>
          <p14:tracePt t="26343" x="11163300" y="4651375"/>
          <p14:tracePt t="26369" x="11149013" y="4651375"/>
          <p14:tracePt t="26383" x="11133138" y="4637088"/>
          <p14:tracePt t="26397" x="11133138" y="4621213"/>
          <p14:tracePt t="26412" x="11118850" y="4621213"/>
          <p14:tracePt t="26418" x="11104563" y="4606925"/>
          <p14:tracePt t="26425" x="11088688" y="4606925"/>
          <p14:tracePt t="26437" x="11074400" y="4576763"/>
          <p14:tracePt t="26450" x="11058525" y="4562475"/>
          <p14:tracePt t="26454" x="11044238" y="4562475"/>
          <p14:tracePt t="26462" x="11044238" y="4546600"/>
          <p14:tracePt t="26472" x="11029950" y="4546600"/>
          <p14:tracePt t="26477" x="11029950" y="4532313"/>
          <p14:tracePt t="26491" x="11014075" y="4532313"/>
          <p14:tracePt t="26498" x="10985500" y="4518025"/>
          <p14:tracePt t="26505" x="10985500" y="4487863"/>
          <p14:tracePt t="26513" x="10969625" y="4487863"/>
          <p14:tracePt t="26519" x="10955338" y="4471988"/>
          <p14:tracePt t="26534" x="10955338" y="4457700"/>
          <p14:tracePt t="26548" x="10939463" y="4443413"/>
          <p14:tracePt t="26556" x="10925175" y="4443413"/>
          <p14:tracePt t="26562" x="10910888" y="4443413"/>
          <p14:tracePt t="26573" x="10910888" y="4413250"/>
          <p14:tracePt t="26579" x="10895013" y="4413250"/>
          <p14:tracePt t="26584" x="10880725" y="4397375"/>
          <p14:tracePt t="26592" x="10864850" y="4383088"/>
          <p14:tracePt t="26600" x="10864850" y="4368800"/>
          <p14:tracePt t="26606" x="10850563" y="4368800"/>
          <p14:tracePt t="26613" x="10836275" y="4368800"/>
          <p14:tracePt t="26626" x="10820400" y="4368800"/>
          <p14:tracePt t="26642" x="10790238" y="4352925"/>
          <p14:tracePt t="26655" x="10775950" y="4352925"/>
          <p14:tracePt t="26663" x="10775950" y="4338638"/>
          <p14:tracePt t="26676" x="10761663" y="4338638"/>
          <p14:tracePt t="26685" x="10745788" y="4338638"/>
          <p14:tracePt t="26692" x="10731500" y="4338638"/>
          <p14:tracePt t="26701" x="10731500" y="4322763"/>
          <p14:tracePt t="26705" x="10717213" y="4322763"/>
          <p14:tracePt t="26716" x="10701338" y="4322763"/>
          <p14:tracePt t="26722" x="10687050" y="4322763"/>
          <p14:tracePt t="26727" x="10671175" y="4308475"/>
          <p14:tracePt t="26745" x="10656888" y="4308475"/>
          <p14:tracePt t="26752" x="10642600" y="4294188"/>
          <p14:tracePt t="26755" x="10626725" y="4294188"/>
          <p14:tracePt t="26765" x="10596563" y="4294188"/>
          <p14:tracePt t="26771" x="10582275" y="4294188"/>
          <p14:tracePt t="26784" x="10567988" y="4294188"/>
          <p14:tracePt t="26799" x="10552113" y="4294188"/>
          <p14:tracePt t="26813" x="10521950" y="4294188"/>
          <p14:tracePt t="26826" x="10493375" y="4294188"/>
          <p14:tracePt t="26834" x="10477500" y="4294188"/>
          <p14:tracePt t="26841" x="10463213" y="4294188"/>
          <p14:tracePt t="26860" x="10433050" y="4294188"/>
          <p14:tracePt t="26871" x="10418763" y="4294188"/>
          <p14:tracePt t="26877" x="10402888" y="4308475"/>
          <p14:tracePt t="26886" x="10402888" y="4322763"/>
          <p14:tracePt t="26893" x="10388600" y="4322763"/>
          <p14:tracePt t="26903" x="10374313" y="4338638"/>
          <p14:tracePt t="26907" x="10374313" y="4352925"/>
          <p14:tracePt t="26923" x="10374313" y="4368800"/>
          <p14:tracePt t="26927" x="10374313" y="4383088"/>
          <p14:tracePt t="26935" x="10374313" y="4413250"/>
          <p14:tracePt t="26956" x="10374313" y="4471988"/>
          <p14:tracePt t="26964" x="10374313" y="4502150"/>
          <p14:tracePt t="26971" x="10388600" y="4532313"/>
          <p14:tracePt t="26977" x="10402888" y="4546600"/>
          <p14:tracePt t="26987" x="10402888" y="4562475"/>
          <p14:tracePt t="26991" x="10402888" y="4592638"/>
          <p14:tracePt t="27002" x="10418763" y="4621213"/>
          <p14:tracePt t="27006" x="10433050" y="4637088"/>
          <p14:tracePt t="27017" x="10448925" y="4665663"/>
          <p14:tracePt t="27022" x="10463213" y="4681538"/>
          <p14:tracePt t="27037" x="10493375" y="4725988"/>
          <p14:tracePt t="27049" x="10521950" y="4756150"/>
          <p14:tracePt t="27059" x="10537825" y="4756150"/>
          <p14:tracePt t="27063" x="10537825" y="4770438"/>
          <p14:tracePt t="27073" x="10552113" y="4786313"/>
          <p14:tracePt t="27078" x="10567988" y="4786313"/>
          <p14:tracePt t="27085" x="10582275" y="4814888"/>
          <p14:tracePt t="27094" x="10612438" y="4830763"/>
          <p14:tracePt t="27102" x="10642600" y="4845050"/>
          <p14:tracePt t="27111" x="10671175" y="4845050"/>
          <p14:tracePt t="27116" x="10687050" y="4860925"/>
          <p14:tracePt t="27122" x="10731500" y="4875213"/>
          <p14:tracePt t="27128" x="10761663" y="4889500"/>
          <p14:tracePt t="27139" x="10790238" y="4905375"/>
          <p14:tracePt t="27144" x="10820400" y="4905375"/>
          <p14:tracePt t="27152" x="10880725" y="4905375"/>
          <p14:tracePt t="27158" x="10910888" y="4905375"/>
          <p14:tracePt t="27163" x="10939463" y="4905375"/>
          <p14:tracePt t="27172" x="11014075" y="4905375"/>
          <p14:tracePt t="27178" x="11044238" y="4905375"/>
          <p14:tracePt t="27187" x="11088688" y="4905375"/>
          <p14:tracePt t="27192" x="11133138" y="4905375"/>
          <p14:tracePt t="27203" x="11179175" y="4905375"/>
          <p14:tracePt t="27206" x="11193463" y="4905375"/>
          <p14:tracePt t="27217" x="11237913" y="4889500"/>
          <p14:tracePt t="27222" x="11268075" y="4889500"/>
          <p14:tracePt t="27233" x="11298238" y="4875213"/>
          <p14:tracePt t="27239" x="11342688" y="4860925"/>
          <p14:tracePt t="27245" x="11372850" y="4860925"/>
          <p14:tracePt t="27251" x="11417300" y="4845050"/>
          <p14:tracePt t="27256" x="11431588" y="4845050"/>
          <p14:tracePt t="27264" x="11461750" y="4830763"/>
          <p14:tracePt t="27271" x="11491913" y="4800600"/>
          <p14:tracePt t="27282" x="11522075" y="4786313"/>
          <p14:tracePt t="27287" x="11536363" y="4770438"/>
          <p14:tracePt t="27297" x="11566525" y="4756150"/>
          <p14:tracePt t="27302" x="11580813" y="4725988"/>
          <p14:tracePt t="27307" x="11595100" y="4711700"/>
          <p14:tracePt t="27314" x="11610975" y="4651375"/>
          <p14:tracePt t="27328" x="11625263" y="4592638"/>
          <p14:tracePt t="27336" x="11625263" y="4562475"/>
          <p14:tracePt t="27342" x="11625263" y="4546600"/>
          <p14:tracePt t="27352" x="11625263" y="4518025"/>
          <p14:tracePt t="27359" x="11625263" y="4502150"/>
          <p14:tracePt t="27366" x="11610975" y="4471988"/>
          <p14:tracePt t="27373" x="11595100" y="4457700"/>
          <p14:tracePt t="27378" x="11580813" y="4443413"/>
          <p14:tracePt t="27388" x="11580813" y="4427538"/>
          <p14:tracePt t="27392" x="11550650" y="4413250"/>
          <p14:tracePt t="27405" x="11536363" y="4383088"/>
          <p14:tracePt t="27407" x="11522075" y="4352925"/>
          <p14:tracePt t="27416" x="11476038" y="4308475"/>
          <p14:tracePt t="27427" x="11447463" y="4278313"/>
          <p14:tracePt t="27432" x="11401425" y="4219575"/>
          <p14:tracePt t="27438" x="11342688" y="4189413"/>
          <p14:tracePt t="27442" x="11298238" y="4144963"/>
          <p14:tracePt t="27452" x="11253788" y="4084638"/>
          <p14:tracePt t="27457" x="11207750" y="4040188"/>
          <p14:tracePt t="27468" x="11179175" y="4025900"/>
          <p14:tracePt t="27472" x="11133138" y="4010025"/>
          <p14:tracePt t="27486" x="11118850" y="4010025"/>
          <p14:tracePt t="27493" x="11088688" y="3995738"/>
          <p14:tracePt t="27501" x="11074400" y="3995738"/>
          <p14:tracePt t="27507" x="11058525" y="3995738"/>
          <p14:tracePt t="27518" x="11029950" y="3995738"/>
          <p14:tracePt t="27522" x="10969625" y="3995738"/>
          <p14:tracePt t="27528" x="10955338" y="3995738"/>
          <p14:tracePt t="27536" x="10910888" y="3995738"/>
          <p14:tracePt t="27547" x="10880725" y="3995738"/>
          <p14:tracePt t="27552" x="10850563" y="4010025"/>
          <p14:tracePt t="27558" x="10806113" y="4025900"/>
          <p14:tracePt t="27568" x="10790238" y="4025900"/>
          <p14:tracePt t="27575" x="10761663" y="4040188"/>
          <p14:tracePt t="27579" x="10717213" y="4070350"/>
          <p14:tracePt t="27587" x="10701338" y="4084638"/>
          <p14:tracePt t="27593" x="10687050" y="4100513"/>
          <p14:tracePt t="27607" x="10656888" y="4129088"/>
          <p14:tracePt t="27618" x="10656888" y="4144963"/>
          <p14:tracePt t="27625" x="10612438" y="4159250"/>
          <p14:tracePt t="27629" x="10612438" y="4175125"/>
          <p14:tracePt t="27639" x="10596563" y="4189413"/>
          <p14:tracePt t="27658" x="10552113" y="4278313"/>
          <p14:tracePt t="27665" x="10537825" y="4322763"/>
          <p14:tracePt t="27677" x="10507663" y="4368800"/>
          <p14:tracePt t="27680" x="10493375" y="4397375"/>
          <p14:tracePt t="27687" x="10493375" y="4457700"/>
          <p14:tracePt t="27693" x="10493375" y="4471988"/>
          <p14:tracePt t="27703" x="10493375" y="4502150"/>
          <p14:tracePt t="27717" x="10493375" y="4532313"/>
          <p14:tracePt t="27734" x="10493375" y="4546600"/>
          <p14:tracePt t="27739" x="10493375" y="4562475"/>
          <p14:tracePt t="27754" x="10493375" y="4576763"/>
          <p14:tracePt t="27759" x="10493375" y="4592638"/>
          <p14:tracePt t="27766" x="10507663" y="4606925"/>
          <p14:tracePt t="27772" x="10521950" y="4606925"/>
          <p14:tracePt t="27781" x="10537825" y="4606925"/>
          <p14:tracePt t="27787" x="10552113" y="4606925"/>
          <p14:tracePt t="27798" x="10567988" y="4606925"/>
          <p14:tracePt t="27804" x="10596563" y="4606925"/>
          <p14:tracePt t="27808" x="10642600" y="4592638"/>
          <p14:tracePt t="27816" x="10656888" y="4576763"/>
          <p14:tracePt t="27826" x="10687050" y="4562475"/>
          <p14:tracePt t="27829" x="10701338" y="4546600"/>
          <p14:tracePt t="27839" x="10745788" y="4546600"/>
          <p14:tracePt t="27847" x="10775950" y="4518025"/>
          <p14:tracePt t="27860" x="10864850" y="4487863"/>
          <p14:tracePt t="27864" x="10939463" y="4471988"/>
          <p14:tracePt t="27872" x="10969625" y="4457700"/>
          <p14:tracePt t="27880" x="11029950" y="4457700"/>
          <p14:tracePt t="27894" x="11058525" y="4457700"/>
          <p14:tracePt t="27902" x="11074400" y="4457700"/>
          <p14:tracePt t="27937" x="11088688" y="4457700"/>
          <p14:tracePt t="27951" x="11088688" y="4443413"/>
          <p14:tracePt t="28005" x="11088688" y="4427538"/>
          <p14:tracePt t="28031" x="11074400" y="4427538"/>
          <p14:tracePt t="28047" x="11058525" y="4427538"/>
          <p14:tracePt t="28081" x="11044238" y="4427538"/>
          <p14:tracePt t="28116" x="11029950" y="4427538"/>
          <p14:tracePt t="28195" x="11044238" y="4427538"/>
          <p14:tracePt t="28209" x="11044238" y="4443413"/>
          <p14:tracePt t="28217" x="11074400" y="4443413"/>
          <p14:tracePt t="28238" x="11104563" y="4443413"/>
          <p14:tracePt t="28246" x="11118850" y="4443413"/>
          <p14:tracePt t="28252" x="11133138" y="4443413"/>
          <p14:tracePt t="28287" x="11149013" y="4443413"/>
          <p14:tracePt t="28301" x="11163300" y="4443413"/>
          <p14:tracePt t="28311" x="11179175" y="4443413"/>
          <p14:tracePt t="28317" x="11207750" y="4443413"/>
          <p14:tracePt t="28324" x="11223625" y="4443413"/>
          <p14:tracePt t="28334" x="11253788" y="4443413"/>
          <p14:tracePt t="28338" x="11253788" y="4457700"/>
          <p14:tracePt t="28345" x="11268075" y="4471988"/>
          <p14:tracePt t="28363" x="11282363" y="4487863"/>
          <p14:tracePt t="28373" x="11312525" y="4487863"/>
          <p14:tracePt t="28384" x="11312525" y="4502150"/>
          <p14:tracePt t="28393" x="11326813" y="4502150"/>
          <p14:tracePt t="28396" x="11342688" y="4518025"/>
          <p14:tracePt t="28407" x="11342688" y="4532313"/>
          <p14:tracePt t="28412" x="11372850" y="4546600"/>
          <p14:tracePt t="28419" x="11387138" y="4562475"/>
          <p14:tracePt t="28435" x="11417300" y="4576763"/>
          <p14:tracePt t="28445" x="11417300" y="4592638"/>
          <p14:tracePt t="28454" x="11431588" y="4592638"/>
          <p14:tracePt t="28459" x="11447463" y="4592638"/>
          <p14:tracePt t="28503" x="11461750" y="4592638"/>
          <p14:tracePt t="28513" x="11476038" y="4592638"/>
          <p14:tracePt t="28518" x="11476038" y="4576763"/>
          <p14:tracePt t="28524" x="11491913" y="4576763"/>
          <p14:tracePt t="28533" x="11506200" y="4576763"/>
          <p14:tracePt t="28538" x="11536363" y="4562475"/>
          <p14:tracePt t="28550" x="11550650" y="4546600"/>
          <p14:tracePt t="28554" x="11566525" y="4532313"/>
          <p14:tracePt t="28560" x="11595100" y="4487863"/>
          <p14:tracePt t="28566" x="11625263" y="4457700"/>
          <p14:tracePt t="28575" x="11655425" y="4427538"/>
          <p14:tracePt t="28584" x="11685588" y="4368800"/>
          <p14:tracePt t="28596" x="11730038" y="4264025"/>
          <p14:tracePt t="28604" x="11774488" y="4219575"/>
          <p14:tracePt t="28613" x="11804650" y="4189413"/>
          <p14:tracePt t="28616" x="11818938" y="4159250"/>
          <p14:tracePt t="28625" x="11834813" y="4144963"/>
          <p14:tracePt t="28633" x="11849100" y="4114800"/>
          <p14:tracePt t="28646" x="11863388" y="4084638"/>
          <p14:tracePt t="28655" x="11863388" y="4070350"/>
          <p14:tracePt t="28672" x="11863388" y="3995738"/>
          <p14:tracePt t="28676" x="11863388" y="3935413"/>
          <p14:tracePt t="28689" x="11849100" y="3846513"/>
          <p14:tracePt t="28696" x="11849100" y="3786188"/>
          <p14:tracePt t="28703" x="11849100" y="3667125"/>
          <p14:tracePt t="28711" x="11849100" y="3548063"/>
          <p14:tracePt t="28717" x="11849100" y="3489325"/>
          <p14:tracePt t="28724" x="11834813" y="3414713"/>
          <p14:tracePt t="28739" x="11834813" y="3190875"/>
          <p14:tracePt t="28746" x="11834813" y="3100388"/>
          <p14:tracePt t="28753" x="11834813" y="3025775"/>
          <p14:tracePt t="28760" x="11834813" y="2981325"/>
          <p14:tracePt t="28768" x="11834813" y="2922588"/>
          <p14:tracePt t="28775" x="11834813" y="2892425"/>
          <p14:tracePt t="28784" x="11834813" y="2862263"/>
          <p14:tracePt t="28789" x="11818938" y="2817813"/>
          <p14:tracePt t="28796" x="11818938" y="2787650"/>
          <p14:tracePt t="28803" x="11818938" y="2743200"/>
          <p14:tracePt t="28811" x="11818938" y="2682875"/>
          <p14:tracePt t="28817" x="11818938" y="2638425"/>
          <p14:tracePt t="28827" x="11818938" y="2608263"/>
          <p14:tracePt t="28833" x="11834813" y="2535238"/>
          <p14:tracePt t="28841" x="11834813" y="2489200"/>
          <p14:tracePt t="28848" x="11834813" y="2444750"/>
          <p14:tracePt t="28853" x="11834813" y="2386013"/>
          <p14:tracePt t="28863" x="11834813" y="2370138"/>
          <p14:tracePt t="28868" x="11834813" y="2311400"/>
          <p14:tracePt t="28876" x="11834813" y="2295525"/>
          <p14:tracePt t="28885" x="11834813" y="2265363"/>
          <p14:tracePt t="28896" x="11834813" y="2236788"/>
          <p14:tracePt t="28904" x="11834813" y="2220913"/>
          <p14:tracePt t="28913" x="11834813" y="2206625"/>
          <p14:tracePt t="28927" x="11818938" y="2176463"/>
          <p14:tracePt t="28934" x="11804650" y="2162175"/>
          <p14:tracePt t="28941" x="11804650" y="2132013"/>
          <p14:tracePt t="28951" x="11790363" y="2101850"/>
          <p14:tracePt t="28955" x="11774488" y="2071688"/>
          <p14:tracePt t="28968" x="11744325" y="2027238"/>
          <p14:tracePt t="28976" x="11744325" y="1982788"/>
          <p14:tracePt t="28986" x="11744325" y="1968500"/>
          <p14:tracePt t="28990" x="11744325" y="1922463"/>
          <p14:tracePt t="28998" x="11730038" y="1908175"/>
          <p14:tracePt t="29004" x="11715750" y="1833563"/>
          <p14:tracePt t="29021" x="11699875" y="1774825"/>
          <p14:tracePt t="29027" x="11685588" y="1744663"/>
          <p14:tracePt t="29036" x="11685588" y="1714500"/>
          <p14:tracePt t="29039" x="11685588" y="1700213"/>
          <p14:tracePt t="29047" x="11685588" y="1670050"/>
          <p14:tracePt t="29054" x="11669713" y="1670050"/>
          <p14:tracePt t="29062" x="11669713" y="1639888"/>
          <p14:tracePt t="29068" x="11641138" y="1609725"/>
          <p14:tracePt t="29075" x="11641138" y="1595438"/>
          <p14:tracePt t="29084" x="11641138" y="1565275"/>
          <p14:tracePt t="29090" x="11625263" y="1535113"/>
          <p14:tracePt t="29099" x="11625263" y="1520825"/>
          <p14:tracePt t="29104" x="11610975" y="1506538"/>
          <p14:tracePt t="29118" x="11595100" y="1446213"/>
          <p14:tracePt t="29134" x="11580813" y="1401763"/>
          <p14:tracePt t="29140" x="11580813" y="1385888"/>
          <p14:tracePt t="29155" x="11566525" y="1371600"/>
          <p14:tracePt t="29169" x="11536363" y="1341438"/>
          <p14:tracePt t="29184" x="11522075" y="1311275"/>
          <p14:tracePt t="29191" x="11506200" y="1311275"/>
          <p14:tracePt t="29204" x="11491913" y="1282700"/>
          <p14:tracePt t="29213" x="11476038" y="1282700"/>
          <p14:tracePt t="29225" x="11461750" y="1282700"/>
          <p14:tracePt t="29233" x="11431588" y="1282700"/>
          <p14:tracePt t="29241" x="11401425" y="1282700"/>
          <p14:tracePt t="29252" x="11372850" y="1282700"/>
          <p14:tracePt t="29255" x="11342688" y="1296988"/>
          <p14:tracePt t="29263" x="11298238" y="1311275"/>
          <p14:tracePt t="29271" x="11268075" y="1341438"/>
          <p14:tracePt t="29276" x="11253788" y="1357313"/>
          <p14:tracePt t="29284" x="11253788" y="1371600"/>
          <p14:tracePt t="29297" x="11237913" y="1385888"/>
          <p14:tracePt t="29307" x="11207750" y="1401763"/>
          <p14:tracePt t="29311" x="11207750" y="1416050"/>
          <p14:tracePt t="29320" x="11207750" y="1460500"/>
          <p14:tracePt t="29326" x="11193463" y="1490663"/>
          <p14:tracePt t="29335" x="11193463" y="1506538"/>
          <p14:tracePt t="29345" x="11193463" y="1535113"/>
          <p14:tracePt t="29354" x="11193463" y="1565275"/>
          <p14:tracePt t="29358" x="11193463" y="1595438"/>
          <p14:tracePt t="29364" x="11193463" y="1609725"/>
          <p14:tracePt t="29371" x="11193463" y="1639888"/>
          <p14:tracePt t="29376" x="11179175" y="1684338"/>
          <p14:tracePt t="29387" x="11179175" y="1700213"/>
          <p14:tracePt t="29391" x="11179175" y="1728788"/>
          <p14:tracePt t="29401" x="11179175" y="1744663"/>
          <p14:tracePt t="29405" x="11179175" y="1803400"/>
          <p14:tracePt t="29413" x="11179175" y="1833563"/>
          <p14:tracePt t="29420" x="11179175" y="1922463"/>
          <p14:tracePt t="29426" x="11163300" y="1952625"/>
          <p14:tracePt t="29435" x="11163300" y="2027238"/>
          <p14:tracePt t="29442" x="11149013" y="2071688"/>
          <p14:tracePt t="29451" x="11149013" y="2146300"/>
          <p14:tracePt t="29456" x="11149013" y="2192338"/>
          <p14:tracePt t="29464" x="11149013" y="2295525"/>
          <p14:tracePt t="29469" x="11149013" y="2386013"/>
          <p14:tracePt t="29476" x="11149013" y="2563813"/>
          <p14:tracePt t="29485" x="11149013" y="2668588"/>
          <p14:tracePt t="29491" x="11149013" y="2757488"/>
          <p14:tracePt t="29500" x="11163300" y="2847975"/>
          <p14:tracePt t="29505" x="11179175" y="2878138"/>
          <p14:tracePt t="29514" x="11193463" y="2967038"/>
          <p14:tracePt t="29518" x="11207750" y="3041650"/>
          <p14:tracePt t="29529" x="11253788" y="3160713"/>
          <p14:tracePt t="29535" x="11268075" y="3279775"/>
          <p14:tracePt t="29543" x="11312525" y="3398838"/>
          <p14:tracePt t="29549" x="11342688" y="3517900"/>
          <p14:tracePt t="29555" x="11356975" y="3636963"/>
          <p14:tracePt t="29562" x="11372850" y="3667125"/>
          <p14:tracePt t="29577" x="11401425" y="3757613"/>
          <p14:tracePt t="29583" x="11431588" y="3786188"/>
          <p14:tracePt t="29592" x="11447463" y="3860800"/>
          <p14:tracePt t="29601" x="11461750" y="3921125"/>
          <p14:tracePt t="29612" x="11476038" y="3979863"/>
          <p14:tracePt t="29616" x="11491913" y="4040188"/>
          <p14:tracePt t="29620" x="11536363" y="4144963"/>
          <p14:tracePt t="29629" x="11536363" y="4233863"/>
          <p14:tracePt t="29634" x="11550650" y="4308475"/>
          <p14:tracePt t="29642" x="11566525" y="4352925"/>
          <p14:tracePt t="29648" x="11580813" y="4397375"/>
          <p14:tracePt t="29656" x="11580813" y="4427538"/>
          <p14:tracePt t="29677" x="11610975" y="4518025"/>
          <p14:tracePt t="29684" x="11641138" y="4592638"/>
          <p14:tracePt t="29694" x="11655425" y="4621213"/>
          <p14:tracePt t="29701" x="11669713" y="4651375"/>
          <p14:tracePt t="29707" x="11685588" y="4665663"/>
          <p14:tracePt t="29720" x="11715750" y="4725988"/>
          <p14:tracePt t="29727" x="11715750" y="4756150"/>
          <p14:tracePt t="29734" x="11730038" y="4786313"/>
          <p14:tracePt t="29743" x="11744325" y="4800600"/>
          <p14:tracePt t="29751" x="11760200" y="4830763"/>
          <p14:tracePt t="29757" x="11774488" y="4830763"/>
          <p14:tracePt t="29767" x="11790363" y="4845050"/>
          <p14:tracePt t="29773" x="11804650" y="4845050"/>
          <p14:tracePt t="29784" x="11818938" y="4845050"/>
          <p14:tracePt t="29800" x="11834813" y="4845050"/>
          <p14:tracePt t="29805" x="11863388" y="4814888"/>
          <p14:tracePt t="29823" x="11893550" y="4770438"/>
          <p14:tracePt t="29827" x="11909425" y="4740275"/>
          <p14:tracePt t="29835" x="11909425" y="4695825"/>
          <p14:tracePt t="29843" x="11923713" y="4681538"/>
          <p14:tracePt t="29856" x="11953875" y="4651375"/>
          <p14:tracePt t="29868" x="11984038" y="4606925"/>
          <p14:tracePt t="29874" x="12012613" y="4576763"/>
          <p14:tracePt t="29878" x="12012613" y="4562475"/>
          <p14:tracePt t="29888" x="12028488" y="4546600"/>
          <p14:tracePt t="29907" x="12028488" y="4518025"/>
          <p14:tracePt t="29914" x="12028488" y="4443413"/>
          <p14:tracePt t="29922" x="12028488" y="4352925"/>
          <p14:tracePt t="29927" x="12072938" y="3906838"/>
          <p14:tracePt t="29935" x="12103100" y="3622675"/>
          <p14:tracePt t="29943" x="12103100" y="3563938"/>
          <p14:tracePt t="29956" x="12103100" y="3235325"/>
          <p14:tracePt t="29964" x="12103100" y="2997200"/>
          <p14:tracePt t="29972" x="12103100" y="2878138"/>
          <p14:tracePt t="29977" x="12087225" y="2713038"/>
          <p14:tracePt t="29985" x="12087225" y="2668588"/>
          <p14:tracePt t="29992" x="12072938" y="2593975"/>
          <p14:tracePt t="30002" x="12028488" y="2505075"/>
          <p14:tracePt t="30007" x="11998325" y="2386013"/>
          <p14:tracePt t="30015" x="11968163" y="2281238"/>
          <p14:tracePt t="30021" x="11923713" y="2192338"/>
          <p14:tracePt t="30028" x="11909425" y="2071688"/>
          <p14:tracePt t="30036" x="11879263" y="1997075"/>
          <p14:tracePt t="30052" x="11790363" y="1833563"/>
          <p14:tracePt t="30058" x="11760200" y="1728788"/>
          <p14:tracePt t="30068" x="11730038" y="1639888"/>
          <p14:tracePt t="30075" x="11699875" y="1609725"/>
          <p14:tracePt t="30079" x="11669713" y="1550988"/>
          <p14:tracePt t="30087" x="11641138" y="1490663"/>
          <p14:tracePt t="30096" x="11610975" y="1490663"/>
          <p14:tracePt t="30102" x="11595100" y="1460500"/>
          <p14:tracePt t="30110" x="11536363" y="1431925"/>
          <p14:tracePt t="30117" x="11506200" y="1416050"/>
          <p14:tracePt t="30123" x="11476038" y="1385888"/>
          <p14:tracePt t="30128" x="11417300" y="1371600"/>
          <p14:tracePt t="30137" x="11401425" y="1357313"/>
          <p14:tracePt t="30146" x="11372850" y="1357313"/>
          <p14:tracePt t="30154" x="11356975" y="1341438"/>
          <p14:tracePt t="30160" x="11326813" y="1341438"/>
          <p14:tracePt t="30169" x="11312525" y="1341438"/>
          <p14:tracePt t="30176" x="11298238" y="1341438"/>
          <p14:tracePt t="30187" x="11282363" y="1341438"/>
          <p14:tracePt t="30214" x="11282363" y="1357313"/>
          <p14:tracePt t="30228" x="11282363" y="1385888"/>
          <p14:tracePt t="30242" x="11282363" y="1401763"/>
          <p14:tracePt t="30249" x="11282363" y="1416050"/>
          <p14:tracePt t="30257" x="11298238" y="1416050"/>
          <p14:tracePt t="30265" x="11342688" y="1431925"/>
          <p14:tracePt t="30272" x="11356975" y="1446213"/>
          <p14:tracePt t="30278" x="11372850" y="1460500"/>
          <p14:tracePt t="30287" x="11401425" y="1460500"/>
          <p14:tracePt t="30295" x="11417300" y="1460500"/>
          <p14:tracePt t="30301" x="11431588" y="1460500"/>
          <p14:tracePt t="30307" x="11447463" y="1460500"/>
          <p14:tracePt t="30343" x="11461750" y="1460500"/>
          <p14:tracePt t="30364" x="11476038" y="1460500"/>
          <p14:tracePt t="30709" x="11029950" y="1728788"/>
          <p14:tracePt t="30717" x="10731500" y="1893888"/>
          <p14:tracePt t="30724" x="10537825" y="1997075"/>
          <p14:tracePt t="30734" x="10225088" y="2206625"/>
          <p14:tracePt t="30738" x="9940925" y="2414588"/>
          <p14:tracePt t="30747" x="9658350" y="2608263"/>
          <p14:tracePt t="30752" x="9553575" y="2668588"/>
          <p14:tracePt t="30762" x="9448800" y="2773363"/>
          <p14:tracePt t="30766" x="9329738" y="2832100"/>
          <p14:tracePt t="30774" x="9210675" y="2892425"/>
          <p14:tracePt t="30780" x="9136063" y="2922588"/>
          <p14:tracePt t="30787" x="9017000" y="2967038"/>
          <p14:tracePt t="30802" x="8809038" y="3025775"/>
          <p14:tracePt t="30808" x="8704263" y="3071813"/>
          <p14:tracePt t="30816" x="8674100" y="3116263"/>
          <p14:tracePt t="30824" x="8629650" y="3146425"/>
          <p14:tracePt t="30832" x="8540750" y="3249613"/>
          <p14:tracePt t="30837" x="8510588" y="3294063"/>
          <p14:tracePt t="30845" x="8466138" y="3324225"/>
          <p14:tracePt t="30861" x="8435975" y="3368675"/>
          <p14:tracePt t="30866" x="8421688" y="3368675"/>
          <p14:tracePt t="30872" x="8405813" y="3384550"/>
          <p14:tracePt t="30890" x="8405813" y="3398838"/>
          <p14:tracePt t="30922" x="8405813" y="3429000"/>
          <p14:tracePt t="30952" x="8421688" y="3429000"/>
          <p14:tracePt t="30959" x="8435975" y="3429000"/>
          <p14:tracePt t="30967" x="8450263" y="3429000"/>
          <p14:tracePt t="30989" x="8480425" y="3414713"/>
          <p14:tracePt t="30997" x="8480425" y="3398838"/>
          <p14:tracePt t="31002" x="8496300" y="3384550"/>
          <p14:tracePt t="31015" x="8510588" y="3384550"/>
          <p14:tracePt t="31023" x="8510588" y="3368675"/>
          <p14:tracePt t="31033" x="8540750" y="3368675"/>
          <p14:tracePt t="31061" x="8555038" y="3368675"/>
          <p14:tracePt t="31175" x="8555038" y="3340100"/>
          <p14:tracePt t="31188" x="8555038" y="3324225"/>
          <p14:tracePt t="31195" x="8555038" y="3309938"/>
          <p14:tracePt t="31210" x="8555038" y="3294063"/>
          <p14:tracePt t="31218" x="8555038" y="3279775"/>
          <p14:tracePt t="31238" x="8555038" y="3265488"/>
          <p14:tracePt t="31332" x="8570913" y="3265488"/>
          <p14:tracePt t="31474" x="8570913" y="3235325"/>
          <p14:tracePt t="31485" x="8555038" y="3221038"/>
          <p14:tracePt t="31489" x="8510588" y="3205163"/>
          <p14:tracePt t="31499" x="8405813" y="3100388"/>
          <p14:tracePt t="31506" x="8078788" y="2862263"/>
          <p14:tracePt t="31513" x="7780338" y="2698750"/>
          <p14:tracePt t="31518" x="7497763" y="2489200"/>
          <p14:tracePt t="31524" x="7213600" y="2281238"/>
          <p14:tracePt t="31533" x="6811963" y="2057400"/>
          <p14:tracePt t="31539" x="6364288" y="1952625"/>
          <p14:tracePt t="31555" x="5962650" y="1849438"/>
          <p14:tracePt t="31559" x="5664200" y="1789113"/>
          <p14:tracePt t="31568" x="5395913" y="1789113"/>
          <p14:tracePt t="31574" x="5172075" y="1789113"/>
          <p14:tracePt t="31583" x="4948238" y="1789113"/>
          <p14:tracePt t="31589" x="4575175" y="1789113"/>
          <p14:tracePt t="31603" x="4038600" y="1893888"/>
          <p14:tracePt t="31610" x="3800475" y="1982788"/>
          <p14:tracePt t="31621" x="3517900" y="2057400"/>
          <p14:tracePt t="31624" x="3398838" y="2146300"/>
          <p14:tracePt t="31634" x="3249613" y="2265363"/>
          <p14:tracePt t="31645" x="3130550" y="2370138"/>
          <p14:tracePt t="31649" x="3040063" y="2444750"/>
          <p14:tracePt t="31664" x="2906713" y="2579688"/>
          <p14:tracePt t="31671" x="2846388" y="2593975"/>
          <p14:tracePt t="31676" x="2816225" y="2638425"/>
          <p14:tracePt t="31691" x="2771775" y="2654300"/>
          <p14:tracePt t="31697" x="2771775" y="2668588"/>
          <p14:tracePt t="31704" x="2743200" y="2682875"/>
          <p14:tracePt t="31717" x="2743200" y="2698750"/>
          <p14:tracePt t="31725" x="2743200" y="2728913"/>
          <p14:tracePt t="31741" x="2713038" y="2878138"/>
          <p14:tracePt t="31747" x="2652713" y="3130550"/>
          <p14:tracePt t="31755" x="2608263" y="3354388"/>
          <p14:tracePt t="31764" x="2533650" y="3459163"/>
          <p14:tracePt t="31769" x="2489200" y="3533775"/>
          <p14:tracePt t="31779" x="2459038" y="3578225"/>
          <p14:tracePt t="31784" x="2400300" y="3667125"/>
          <p14:tracePt t="31789" x="2370138" y="3757613"/>
          <p14:tracePt t="31800" x="2339975" y="3832225"/>
          <p14:tracePt t="31807" x="2325688" y="3876675"/>
          <p14:tracePt t="31812" x="2265363" y="3995738"/>
          <p14:tracePt t="31817" x="2220913" y="4100513"/>
          <p14:tracePt t="31827" x="2190750" y="4144963"/>
          <p14:tracePt t="31834" x="2101850" y="4203700"/>
          <p14:tracePt t="31841" x="2011363" y="4264025"/>
          <p14:tracePt t="31849" x="1892300" y="4308475"/>
          <p14:tracePt t="31860" x="1863725" y="4338638"/>
          <p14:tracePt t="31863" x="1758950" y="4397375"/>
          <p14:tracePt t="31868" x="1670050" y="4427538"/>
          <p14:tracePt t="31879" x="1624013" y="4443413"/>
          <p14:tracePt t="31889" x="1549400" y="4487863"/>
          <p14:tracePt t="31899" x="1504950" y="4532313"/>
          <p14:tracePt t="31906" x="1474788" y="4576763"/>
          <p14:tracePt t="31912" x="1446213" y="4606925"/>
          <p14:tracePt t="31930" x="1385888" y="4681538"/>
          <p14:tracePt t="31937" x="1355725" y="4725988"/>
          <p14:tracePt t="31943" x="1327150" y="4770438"/>
          <p14:tracePt t="31951" x="1311275" y="4814888"/>
          <p14:tracePt t="31955" x="1281113" y="4845050"/>
          <p14:tracePt t="31966" x="1236663" y="4905375"/>
          <p14:tracePt t="31972" x="1222375" y="4935538"/>
          <p14:tracePt t="31977" x="1192213" y="4949825"/>
          <p14:tracePt t="31987" x="1177925" y="4979988"/>
          <p14:tracePt t="31991" x="1177925" y="4994275"/>
          <p14:tracePt t="31999" x="1162050" y="4994275"/>
          <p14:tracePt t="32004" x="1162050" y="5024438"/>
          <p14:tracePt t="32022" x="1162050" y="5038725"/>
          <p14:tracePt t="32032" x="1162050" y="5129213"/>
          <p14:tracePt t="32039" x="1162050" y="5143500"/>
          <p14:tracePt t="32367" x="1162050" y="5157788"/>
          <p14:tracePt t="32373" x="1162050" y="5173663"/>
          <p14:tracePt t="32377" x="1162050" y="5203825"/>
          <p14:tracePt t="32392" x="1162050" y="5218113"/>
          <p14:tracePt t="32400" x="1162050" y="5248275"/>
          <p14:tracePt t="32405" x="1162050" y="5262563"/>
          <p14:tracePt t="32419" x="1162050" y="5278438"/>
          <p14:tracePt t="32426" x="1162050" y="5292725"/>
          <p14:tracePt t="32441" x="1162050" y="5307013"/>
          <p14:tracePt t="32455" x="1162050" y="5322888"/>
          <p14:tracePt t="32465" x="1162050" y="5337175"/>
          <p14:tracePt t="32470" x="1162050" y="5351463"/>
          <p14:tracePt t="32487" x="1162050" y="5367338"/>
          <p14:tracePt t="32499" x="1162050" y="5381625"/>
          <p14:tracePt t="32506" x="1162050" y="5397500"/>
          <p14:tracePt t="32521" x="1162050" y="5411788"/>
          <p14:tracePt t="32527" x="1162050" y="5426075"/>
          <p14:tracePt t="32534" x="1177925" y="5441950"/>
          <p14:tracePt t="32544" x="1177925" y="5456238"/>
          <p14:tracePt t="32558" x="1192213" y="5486400"/>
          <p14:tracePt t="32577" x="1206500" y="5546725"/>
          <p14:tracePt t="32584" x="1206500" y="5561013"/>
          <p14:tracePt t="32592" x="1222375" y="5575300"/>
          <p14:tracePt t="32598" x="1222375" y="5591175"/>
          <p14:tracePt t="32607" x="1236663" y="5605463"/>
          <p14:tracePt t="32617" x="1236663" y="5621338"/>
          <p14:tracePt t="32624" x="1236663" y="5635625"/>
          <p14:tracePt t="32631" x="1252538" y="5665788"/>
          <p14:tracePt t="32636" x="1266825" y="5680075"/>
          <p14:tracePt t="32643" x="1281113" y="5710238"/>
          <p14:tracePt t="32652" x="1281113" y="5724525"/>
          <p14:tracePt t="32655" x="1296988" y="5768975"/>
          <p14:tracePt t="32673" x="1327150" y="5799138"/>
          <p14:tracePt t="32679" x="1327150" y="5815013"/>
          <p14:tracePt t="32684" x="1355725" y="5815013"/>
          <p14:tracePt t="32693" x="1371600" y="5829300"/>
          <p14:tracePt t="32701" x="1385888" y="5843588"/>
          <p14:tracePt t="32718" x="1401763" y="5873750"/>
          <p14:tracePt t="32735" x="1430338" y="5873750"/>
          <p14:tracePt t="32744" x="1446213" y="5873750"/>
          <p14:tracePt t="32751" x="1460500" y="5889625"/>
          <p14:tracePt t="32756" x="1490663" y="5889625"/>
          <p14:tracePt t="32766" x="1490663" y="5903913"/>
          <p14:tracePt t="32771" x="1520825" y="5903913"/>
          <p14:tracePt t="32778" x="1535113" y="5903913"/>
          <p14:tracePt t="32784" x="1579563" y="5918200"/>
          <p14:tracePt t="32795" x="1595438" y="5918200"/>
          <p14:tracePt t="32801" x="1609725" y="5918200"/>
          <p14:tracePt t="32814" x="1639888" y="5918200"/>
          <p14:tracePt t="32825" x="1684338" y="5934075"/>
          <p14:tracePt t="32828" x="1698625" y="5934075"/>
          <p14:tracePt t="32835" x="1714500" y="5948363"/>
          <p14:tracePt t="32843" x="1728788" y="5948363"/>
          <p14:tracePt t="32857" x="1758950" y="5964238"/>
          <p14:tracePt t="32865" x="1803400" y="5964238"/>
          <p14:tracePt t="32871" x="1833563" y="5964238"/>
          <p14:tracePt t="32878" x="1847850" y="5978525"/>
          <p14:tracePt t="32888" x="1878013" y="5978525"/>
          <p14:tracePt t="32893" x="1922463" y="5978525"/>
          <p14:tracePt t="32906" x="1952625" y="5978525"/>
          <p14:tracePt t="32922" x="1982788" y="5978525"/>
          <p14:tracePt t="32928" x="2011363" y="5964238"/>
          <p14:tracePt t="32936" x="2057400" y="5964238"/>
          <p14:tracePt t="32943" x="2071688" y="5948363"/>
          <p14:tracePt t="32953" x="2101850" y="5934075"/>
          <p14:tracePt t="32957" x="2132013" y="5918200"/>
          <p14:tracePt t="32966" x="2160588" y="5903913"/>
          <p14:tracePt t="32972" x="2176463" y="5903913"/>
          <p14:tracePt t="32981" x="2206625" y="5873750"/>
          <p14:tracePt t="32986" x="2220913" y="5843588"/>
          <p14:tracePt t="32997" x="2265363" y="5843588"/>
          <p14:tracePt t="33002" x="2279650" y="5799138"/>
          <p14:tracePt t="33007" x="2309813" y="5784850"/>
          <p14:tracePt t="33015" x="2339975" y="5768975"/>
          <p14:tracePt t="33023" x="2339975" y="5724525"/>
          <p14:tracePt t="33029" x="2384425" y="5710238"/>
          <p14:tracePt t="33036" x="2400300" y="5710238"/>
          <p14:tracePt t="33049" x="2400300" y="5694363"/>
          <p14:tracePt t="33058" x="2428875" y="5649913"/>
          <p14:tracePt t="33064" x="2428875" y="5605463"/>
          <p14:tracePt t="33076" x="2428875" y="5561013"/>
          <p14:tracePt t="33081" x="2428875" y="5516563"/>
          <p14:tracePt t="33086" x="2428875" y="5472113"/>
          <p14:tracePt t="33093" x="2428875" y="5441950"/>
          <p14:tracePt t="33109" x="2428875" y="5411788"/>
          <p14:tracePt t="33115" x="2414588" y="5411788"/>
          <p14:tracePt t="33122" x="2414588" y="5367338"/>
          <p14:tracePt t="33138" x="2400300" y="5351463"/>
          <p14:tracePt t="33142" x="2384425" y="5351463"/>
          <p14:tracePt t="33151" x="2370138" y="5322888"/>
          <p14:tracePt t="33157" x="2354263" y="5307013"/>
          <p14:tracePt t="33170" x="2339975" y="5262563"/>
          <p14:tracePt t="33175" x="2339975" y="5248275"/>
          <p14:tracePt t="33185" x="2325688" y="5203825"/>
          <p14:tracePt t="33190" x="2309813" y="5187950"/>
          <p14:tracePt t="33198" x="2295525" y="5129213"/>
          <p14:tracePt t="33203" x="2279650" y="5113338"/>
          <p14:tracePt t="33208" x="2279650" y="5068888"/>
          <p14:tracePt t="33215" x="2251075" y="5038725"/>
          <p14:tracePt t="33222" x="2220913" y="5024438"/>
          <p14:tracePt t="33235" x="2206625" y="4964113"/>
          <p14:tracePt t="33244" x="2176463" y="4905375"/>
          <p14:tracePt t="33252" x="2160588" y="4875213"/>
          <p14:tracePt t="33260" x="2132013" y="4845050"/>
          <p14:tracePt t="33266" x="2116138" y="4830763"/>
          <p14:tracePt t="33276" x="2101850" y="4830763"/>
          <p14:tracePt t="33283" x="2101850" y="4814888"/>
          <p14:tracePt t="33287" x="2085975" y="4814888"/>
          <p14:tracePt t="33293" x="2071688" y="4814888"/>
          <p14:tracePt t="33309" x="2057400" y="4814888"/>
          <p14:tracePt t="33316" x="2027238" y="4800600"/>
          <p14:tracePt t="33326" x="2011363" y="4800600"/>
          <p14:tracePt t="33332" x="1997075" y="4800600"/>
          <p14:tracePt t="33337" x="1966913" y="4786313"/>
          <p14:tracePt t="33343" x="1952625" y="4770438"/>
          <p14:tracePt t="33354" x="1908175" y="4770438"/>
          <p14:tracePt t="33359" x="1892300" y="4770438"/>
          <p14:tracePt t="33365" x="1878013" y="4770438"/>
          <p14:tracePt t="33372" x="1863725" y="4770438"/>
          <p14:tracePt t="33379" x="1847850" y="4770438"/>
          <p14:tracePt t="33393" x="1803400" y="4770438"/>
          <p14:tracePt t="33408" x="1789113" y="4770438"/>
          <p14:tracePt t="33419" x="1773238" y="4770438"/>
          <p14:tracePt t="33424" x="1758950" y="4770438"/>
          <p14:tracePt t="33435" x="1743075" y="4786313"/>
          <p14:tracePt t="33437" x="1698625" y="4786313"/>
          <p14:tracePt t="33443" x="1684338" y="4800600"/>
          <p14:tracePt t="33452" x="1654175" y="4814888"/>
          <p14:tracePt t="33467" x="1639888" y="4830763"/>
          <p14:tracePt t="33472" x="1624013" y="4845050"/>
          <p14:tracePt t="33486" x="1595438" y="4875213"/>
          <p14:tracePt t="33501" x="1579563" y="4919663"/>
          <p14:tracePt t="33508" x="1565275" y="4949825"/>
          <p14:tracePt t="33517" x="1549400" y="4979988"/>
          <p14:tracePt t="33522" x="1535113" y="4994275"/>
          <p14:tracePt t="33532" x="1535113" y="5008563"/>
          <p14:tracePt t="33536" x="1504950" y="5024438"/>
          <p14:tracePt t="33548" x="1490663" y="5038725"/>
          <p14:tracePt t="33552" x="1474788" y="5054600"/>
          <p14:tracePt t="33565" x="1460500" y="5083175"/>
          <p14:tracePt t="33576" x="1446213" y="5099050"/>
          <p14:tracePt t="33582" x="1430338" y="5129213"/>
          <p14:tracePt t="33586" x="1430338" y="5157788"/>
          <p14:tracePt t="33593" x="1430338" y="5173663"/>
          <p14:tracePt t="33613" x="1430338" y="5203825"/>
          <p14:tracePt t="33622" x="1430338" y="5232400"/>
          <p14:tracePt t="33632" x="1430338" y="5248275"/>
          <p14:tracePt t="33637" x="1430338" y="5262563"/>
          <p14:tracePt t="33655" x="1430338" y="5292725"/>
          <p14:tracePt t="33670" x="1430338" y="5307013"/>
          <p14:tracePt t="33675" x="1430338" y="5322888"/>
          <p14:tracePt t="33684" x="1430338" y="5337175"/>
          <p14:tracePt t="33687" x="1430338" y="5351463"/>
          <p14:tracePt t="33695" x="1430338" y="5367338"/>
          <p14:tracePt t="33703" x="1430338" y="5381625"/>
          <p14:tracePt t="33708" x="1430338" y="5411788"/>
          <p14:tracePt t="33716" x="1446213" y="5441950"/>
          <p14:tracePt t="33723" x="1460500" y="5472113"/>
          <p14:tracePt t="33733" x="1460500" y="5486400"/>
          <p14:tracePt t="33738" x="1460500" y="5516563"/>
          <p14:tracePt t="33748" x="1460500" y="5530850"/>
          <p14:tracePt t="33753" x="1460500" y="5546725"/>
          <p14:tracePt t="33765" x="1504950" y="5591175"/>
          <p14:tracePt t="33773" x="1520825" y="5621338"/>
          <p14:tracePt t="33787" x="1520825" y="5635625"/>
          <p14:tracePt t="33799" x="1535113" y="5649913"/>
          <p14:tracePt t="33805" x="1549400" y="5665788"/>
          <p14:tracePt t="33809" x="1549400" y="5680075"/>
          <p14:tracePt t="33817" x="1565275" y="5680075"/>
          <p14:tracePt t="33825" x="1579563" y="5680075"/>
          <p14:tracePt t="33832" x="1624013" y="5680075"/>
          <p14:tracePt t="33841" x="1654175" y="5694363"/>
          <p14:tracePt t="33856" x="1684338" y="5710238"/>
          <p14:tracePt t="33862" x="1728788" y="5724525"/>
          <p14:tracePt t="33865" x="1743075" y="5724525"/>
          <p14:tracePt t="33874" x="1773238" y="5724525"/>
          <p14:tracePt t="33883" x="1789113" y="5724525"/>
          <p14:tracePt t="33893" x="1833563" y="5724525"/>
          <p14:tracePt t="33898" x="1878013" y="5724525"/>
          <p14:tracePt t="33904" x="1908175" y="5740400"/>
          <p14:tracePt t="33910" x="1982788" y="5740400"/>
          <p14:tracePt t="33924" x="2071688" y="5740400"/>
          <p14:tracePt t="33935" x="2132013" y="5740400"/>
          <p14:tracePt t="33942" x="2160588" y="5740400"/>
          <p14:tracePt t="33948" x="2190750" y="5740400"/>
          <p14:tracePt t="33953" x="2235200" y="5740400"/>
          <p14:tracePt t="33960" x="2251075" y="5740400"/>
          <p14:tracePt t="33966" x="2279650" y="5724525"/>
          <p14:tracePt t="33973" x="2295525" y="5710238"/>
          <p14:tracePt t="33992" x="2354263" y="5665788"/>
          <p14:tracePt t="33997" x="2370138" y="5635625"/>
          <p14:tracePt t="34003" x="2384425" y="5591175"/>
          <p14:tracePt t="34012" x="2400300" y="5591175"/>
          <p14:tracePt t="34017" x="2414588" y="5546725"/>
          <p14:tracePt t="34024" x="2459038" y="5500688"/>
          <p14:tracePt t="34033" x="2474913" y="5472113"/>
          <p14:tracePt t="34038" x="2503488" y="5411788"/>
          <p14:tracePt t="34045" x="2519363" y="5381625"/>
          <p14:tracePt t="34054" x="2519363" y="5351463"/>
          <p14:tracePt t="34062" x="2533650" y="5322888"/>
          <p14:tracePt t="34066" x="2547938" y="5292725"/>
          <p14:tracePt t="34077" x="2563813" y="5278438"/>
          <p14:tracePt t="34084" x="2578100" y="5248275"/>
          <p14:tracePt t="34088" x="2578100" y="5232400"/>
          <p14:tracePt t="34098" x="2593975" y="5203825"/>
          <p14:tracePt t="34109" x="2593975" y="5143500"/>
          <p14:tracePt t="34119" x="2593975" y="5129213"/>
          <p14:tracePt t="34128" x="2593975" y="5113338"/>
          <p14:tracePt t="34137" x="2593975" y="5054600"/>
          <p14:tracePt t="34146" x="2578100" y="5024438"/>
          <p14:tracePt t="34153" x="2563813" y="5008563"/>
          <p14:tracePt t="34159" x="2533650" y="4964113"/>
          <p14:tracePt t="34176" x="2459038" y="4770438"/>
          <p14:tracePt t="34184" x="2400300" y="4606925"/>
          <p14:tracePt t="34189" x="2384425" y="4562475"/>
          <p14:tracePt t="34200" x="2325688" y="4457700"/>
          <p14:tracePt t="34205" x="2279650" y="4352925"/>
          <p14:tracePt t="34209" x="2190750" y="4233863"/>
          <p14:tracePt t="34219" x="2146300" y="4159250"/>
          <p14:tracePt t="34224" x="2085975" y="4070350"/>
          <p14:tracePt t="34233" x="2057400" y="4054475"/>
          <p14:tracePt t="34238" x="2027238" y="4040188"/>
          <p14:tracePt t="34248" x="2011363" y="4025900"/>
          <p14:tracePt t="34253" x="1982788" y="4025900"/>
          <p14:tracePt t="34264" x="1966913" y="4025900"/>
          <p14:tracePt t="34269" x="1938338" y="4025900"/>
          <p14:tracePt t="34276" x="1922463" y="4025900"/>
          <p14:tracePt t="34282" x="1908175" y="4025900"/>
          <p14:tracePt t="34293" x="1878013" y="4025900"/>
          <p14:tracePt t="34299" x="1847850" y="4025900"/>
          <p14:tracePt t="34303" x="1817688" y="4025900"/>
          <p14:tracePt t="34312" x="1789113" y="4025900"/>
          <p14:tracePt t="34316" x="1758950" y="4025900"/>
          <p14:tracePt t="34327" x="1714500" y="4025900"/>
          <p14:tracePt t="34332" x="1698625" y="4025900"/>
          <p14:tracePt t="34338" x="1670050" y="4025900"/>
          <p14:tracePt t="34349" x="1654175" y="4025900"/>
          <p14:tracePt t="34358" x="1609725" y="4025900"/>
          <p14:tracePt t="34363" x="1595438" y="4025900"/>
          <p14:tracePt t="34368" x="1565275" y="4025900"/>
          <p14:tracePt t="34374" x="1535113" y="4025900"/>
          <p14:tracePt t="34385" x="1490663" y="4040188"/>
          <p14:tracePt t="34388" x="1474788" y="4070350"/>
          <p14:tracePt t="34400" x="1460500" y="4070350"/>
          <p14:tracePt t="34405" x="1446213" y="4100513"/>
          <p14:tracePt t="34412" x="1416050" y="4129088"/>
          <p14:tracePt t="34424" x="1371600" y="4159250"/>
          <p14:tracePt t="34434" x="1355725" y="4175125"/>
          <p14:tracePt t="34438" x="1327150" y="4189413"/>
          <p14:tracePt t="34451" x="1311275" y="4203700"/>
          <p14:tracePt t="34456" x="1281113" y="4233863"/>
          <p14:tracePt t="34460" x="1266825" y="4249738"/>
          <p14:tracePt t="34467" x="1252538" y="4264025"/>
          <p14:tracePt t="34474" x="1236663" y="4278313"/>
          <p14:tracePt t="34483" x="1222375" y="4308475"/>
          <p14:tracePt t="34489" x="1222375" y="4338638"/>
          <p14:tracePt t="34499" x="1222375" y="4352925"/>
          <p14:tracePt t="34505" x="1222375" y="4383088"/>
          <p14:tracePt t="34513" x="1222375" y="4397375"/>
          <p14:tracePt t="34519" x="1222375" y="4413250"/>
          <p14:tracePt t="34529" x="1222375" y="4427538"/>
          <p14:tracePt t="34534" x="1222375" y="4443413"/>
          <p14:tracePt t="34539" x="1222375" y="4457700"/>
          <p14:tracePt t="34548" x="1222375" y="4471988"/>
          <p14:tracePt t="34553" x="1236663" y="4487863"/>
          <p14:tracePt t="34563" x="1236663" y="4502150"/>
          <p14:tracePt t="34567" x="1252538" y="4518025"/>
          <p14:tracePt t="34576" x="1266825" y="4532313"/>
          <p14:tracePt t="34584" x="1281113" y="4546600"/>
          <p14:tracePt t="34593" x="1296988" y="4562475"/>
          <p14:tracePt t="34613" x="1311275" y="4576763"/>
          <p14:tracePt t="34621" x="1327150" y="4592638"/>
          <p14:tracePt t="34640" x="1341438" y="4606925"/>
          <p14:tracePt t="34648" x="1355725" y="4606925"/>
          <p14:tracePt t="34671" x="1401763" y="4606925"/>
          <p14:tracePt t="34674" x="1416050" y="4606925"/>
          <p14:tracePt t="34685" x="1446213" y="4606925"/>
          <p14:tracePt t="34689" x="1460500" y="4606925"/>
          <p14:tracePt t="34701" x="1504950" y="4606925"/>
          <p14:tracePt t="34705" x="1520825" y="4606925"/>
          <p14:tracePt t="34714" x="1549400" y="4606925"/>
          <p14:tracePt t="34718" x="1565275" y="4606925"/>
          <p14:tracePt t="34725" x="1609725" y="4606925"/>
          <p14:tracePt t="34737" x="1624013" y="4592638"/>
          <p14:tracePt t="34741" x="1654175" y="4592638"/>
          <p14:tracePt t="34748" x="1670050" y="4576763"/>
          <p14:tracePt t="34754" x="1698625" y="4562475"/>
          <p14:tracePt t="34765" x="1728788" y="4532313"/>
          <p14:tracePt t="34769" x="1758950" y="4518025"/>
          <p14:tracePt t="34783" x="1817688" y="4471988"/>
          <p14:tracePt t="34796" x="1847850" y="4457700"/>
          <p14:tracePt t="34801" x="1878013" y="4443413"/>
          <p14:tracePt t="34807" x="1908175" y="4397375"/>
          <p14:tracePt t="34813" x="1938338" y="4397375"/>
          <p14:tracePt t="34825" x="2011363" y="4352925"/>
          <p14:tracePt t="34834" x="2027238" y="4338638"/>
          <p14:tracePt t="34843" x="2041525" y="4338638"/>
          <p14:tracePt t="34848" x="2057400" y="4322763"/>
          <p14:tracePt t="34861" x="2085975" y="4294188"/>
          <p14:tracePt t="34876" x="2101850" y="4278313"/>
          <p14:tracePt t="34890" x="2101850" y="4264025"/>
          <p14:tracePt t="34898" x="2101850" y="4233863"/>
          <p14:tracePt t="34905" x="2101850" y="4203700"/>
          <p14:tracePt t="34913" x="2085975" y="4159250"/>
          <p14:tracePt t="34928" x="2027238" y="4070350"/>
          <p14:tracePt t="34936" x="2011363" y="4025900"/>
          <p14:tracePt t="34939" x="2011363" y="3979863"/>
          <p14:tracePt t="34950" x="1997075" y="3951288"/>
          <p14:tracePt t="34955" x="1966913" y="3890963"/>
          <p14:tracePt t="34967" x="1952625" y="3860800"/>
          <p14:tracePt t="34973" x="1938338" y="3832225"/>
          <p14:tracePt t="34976" x="1908175" y="3816350"/>
          <p14:tracePt t="34986" x="1878013" y="3741738"/>
          <p14:tracePt t="34992" x="1863725" y="3711575"/>
          <p14:tracePt t="34998" x="1833563" y="3652838"/>
          <p14:tracePt t="35005" x="1833563" y="3608388"/>
          <p14:tracePt t="35019" x="1758950" y="3517900"/>
          <p14:tracePt t="35028" x="1743075" y="3489325"/>
          <p14:tracePt t="35032" x="1743075" y="3473450"/>
          <p14:tracePt t="35045" x="1714500" y="3459163"/>
          <p14:tracePt t="35052" x="1698625" y="3443288"/>
          <p14:tracePt t="35059" x="1684338" y="3443288"/>
          <p14:tracePt t="35067" x="1654175" y="3429000"/>
          <p14:tracePt t="35076" x="1624013" y="3398838"/>
          <p14:tracePt t="35092" x="1595438" y="3398838"/>
          <p14:tracePt t="35098" x="1565275" y="3384550"/>
          <p14:tracePt t="35113" x="1535113" y="3384550"/>
          <p14:tracePt t="35123" x="1504950" y="3384550"/>
          <p14:tracePt t="35126" x="1490663" y="3384550"/>
          <p14:tracePt t="35133" x="1446213" y="3384550"/>
          <p14:tracePt t="35141" x="1416050" y="3384550"/>
          <p14:tracePt t="35148" x="1371600" y="3414713"/>
          <p14:tracePt t="35155" x="1341438" y="3443288"/>
          <p14:tracePt t="35164" x="1296988" y="3459163"/>
          <p14:tracePt t="35172" x="1281113" y="3473450"/>
          <p14:tracePt t="35176" x="1252538" y="3503613"/>
          <p14:tracePt t="35186" x="1222375" y="3533775"/>
          <p14:tracePt t="35191" x="1192213" y="3548063"/>
          <p14:tracePt t="35204" x="1177925" y="3563938"/>
          <p14:tracePt t="35208" x="1162050" y="3578225"/>
          <p14:tracePt t="35215" x="1147763" y="3592513"/>
          <p14:tracePt t="35219" x="1133475" y="3608388"/>
          <p14:tracePt t="35226" x="1103313" y="3608388"/>
          <p14:tracePt t="35234" x="1103313" y="3622675"/>
          <p14:tracePt t="35241" x="1087438" y="3652838"/>
          <p14:tracePt t="35249" x="1073150" y="3683000"/>
          <p14:tracePt t="35255" x="1073150" y="3697288"/>
          <p14:tracePt t="35266" x="1058863" y="3727450"/>
          <p14:tracePt t="35271" x="1042988" y="3757613"/>
          <p14:tracePt t="35277" x="1042988" y="3786188"/>
          <p14:tracePt t="35285" x="1028700" y="3786188"/>
          <p14:tracePt t="35295" x="1028700" y="3802063"/>
          <p14:tracePt t="35302" x="1012825" y="3832225"/>
          <p14:tracePt t="35308" x="1012825" y="3876675"/>
          <p14:tracePt t="35314" x="998538" y="3876675"/>
          <p14:tracePt t="35322" x="998538" y="3906838"/>
          <p14:tracePt t="35333" x="998538" y="3935413"/>
          <p14:tracePt t="35348" x="998538" y="3965575"/>
          <p14:tracePt t="35356" x="998538" y="3995738"/>
          <p14:tracePt t="35365" x="998538" y="4025900"/>
          <p14:tracePt t="35377" x="998538" y="4054475"/>
          <p14:tracePt t="35394" x="998538" y="4084638"/>
          <p14:tracePt t="35399" x="998538" y="4114800"/>
          <p14:tracePt t="35406" x="998538" y="4129088"/>
          <p14:tracePt t="35416" x="1012825" y="4144963"/>
          <p14:tracePt t="35424" x="1028700" y="4175125"/>
          <p14:tracePt t="35427" x="1042988" y="4175125"/>
          <p14:tracePt t="35436" x="1073150" y="4203700"/>
          <p14:tracePt t="35442" x="1087438" y="4219575"/>
          <p14:tracePt t="35448" x="1133475" y="4249738"/>
          <p14:tracePt t="35455" x="1147763" y="4264025"/>
          <p14:tracePt t="35466" x="1177925" y="4294188"/>
          <p14:tracePt t="35473" x="1206500" y="4338638"/>
          <p14:tracePt t="35477" x="1252538" y="4368800"/>
          <p14:tracePt t="35488" x="1296988" y="4413250"/>
          <p14:tracePt t="35496" x="1341438" y="4471988"/>
          <p14:tracePt t="35500" x="1416050" y="4518025"/>
          <p14:tracePt t="35508" x="1446213" y="4546600"/>
          <p14:tracePt t="35516" x="1490663" y="4562475"/>
          <p14:tracePt t="35522" x="1535113" y="4576763"/>
          <p14:tracePt t="35531" x="1579563" y="4606925"/>
          <p14:tracePt t="35536" x="1595438" y="4621213"/>
          <p14:tracePt t="35546" x="1624013" y="4621213"/>
          <p14:tracePt t="35552" x="1654175" y="4621213"/>
          <p14:tracePt t="35556" x="1698625" y="4621213"/>
          <p14:tracePt t="35564" x="1728788" y="4621213"/>
          <p14:tracePt t="35577" x="1773238" y="4621213"/>
          <p14:tracePt t="35585" x="1847850" y="4606925"/>
          <p14:tracePt t="35593" x="1908175" y="4592638"/>
          <p14:tracePt t="35598" x="1922463" y="4576763"/>
          <p14:tracePt t="35613" x="1966913" y="4546600"/>
          <p14:tracePt t="35625" x="2011363" y="4518025"/>
          <p14:tracePt t="35633" x="2027238" y="4502150"/>
          <p14:tracePt t="35638" x="2041525" y="4457700"/>
          <p14:tracePt t="35642" x="2071688" y="4443413"/>
          <p14:tracePt t="35649" x="2085975" y="4427538"/>
          <p14:tracePt t="35666" x="2132013" y="4383088"/>
          <p14:tracePt t="35681" x="2146300" y="4338638"/>
          <p14:tracePt t="35688" x="2146300" y="4322763"/>
          <p14:tracePt t="35703" x="2146300" y="4294188"/>
          <p14:tracePt t="35718" x="2146300" y="4264025"/>
          <p14:tracePt t="35722" x="2116138" y="4233863"/>
          <p14:tracePt t="35736" x="2085975" y="4175125"/>
          <p14:tracePt t="35742" x="2057400" y="4114800"/>
          <p14:tracePt t="35753" x="2027238" y="4054475"/>
          <p14:tracePt t="35756" x="1982788" y="3995738"/>
          <p14:tracePt t="35766" x="1966913" y="3951288"/>
          <p14:tracePt t="35772" x="1952625" y="3921125"/>
          <p14:tracePt t="35778" x="1922463" y="3906838"/>
          <p14:tracePt t="35787" x="1908175" y="3890963"/>
          <p14:tracePt t="35797" x="1892300" y="3876675"/>
          <p14:tracePt t="35801" x="1847850" y="3832225"/>
          <p14:tracePt t="35806" x="1833563" y="3802063"/>
          <p14:tracePt t="35815" x="1803400" y="3771900"/>
          <p14:tracePt t="35824" x="1789113" y="3741738"/>
          <p14:tracePt t="35828" x="1743075" y="3711575"/>
          <p14:tracePt t="35835" x="1728788" y="3667125"/>
          <p14:tracePt t="35842" x="1714500" y="3652838"/>
          <p14:tracePt t="35850" x="1698625" y="3652838"/>
          <p14:tracePt t="35866" x="1670050" y="3608388"/>
          <p14:tracePt t="35872" x="1654175" y="3608388"/>
          <p14:tracePt t="35881" x="1624013" y="3592513"/>
          <p14:tracePt t="35887" x="1595438" y="3578225"/>
          <p14:tracePt t="35892" x="1579563" y="3578225"/>
          <p14:tracePt t="35899" x="1549400" y="3563938"/>
          <p14:tracePt t="35908" x="1520825" y="3563938"/>
          <p14:tracePt t="35914" x="1490663" y="3563938"/>
          <p14:tracePt t="35923" x="1460500" y="3563938"/>
          <p14:tracePt t="35929" x="1446213" y="3563938"/>
          <p14:tracePt t="35935" x="1430338" y="3563938"/>
          <p14:tracePt t="35943" x="1401763" y="3578225"/>
          <p14:tracePt t="35955" x="1371600" y="3592513"/>
          <p14:tracePt t="35961" x="1355725" y="3608388"/>
          <p14:tracePt t="35965" x="1327150" y="3622675"/>
          <p14:tracePt t="35975" x="1311275" y="3636963"/>
          <p14:tracePt t="35982" x="1281113" y="3652838"/>
          <p14:tracePt t="35987" x="1281113" y="3667125"/>
          <p14:tracePt t="35993" x="1252538" y="3683000"/>
          <p14:tracePt t="36004" x="1236663" y="3741738"/>
          <p14:tracePt t="36007" x="1222375" y="3757613"/>
          <p14:tracePt t="36014" x="1222375" y="3786188"/>
          <p14:tracePt t="36023" x="1206500" y="3802063"/>
          <p14:tracePt t="36034" x="1177925" y="3846513"/>
          <p14:tracePt t="36037" x="1177925" y="3860800"/>
          <p14:tracePt t="36049" x="1177925" y="3890963"/>
          <p14:tracePt t="36058" x="1162050" y="3951288"/>
          <p14:tracePt t="36064" x="1162050" y="3965575"/>
          <p14:tracePt t="36076" x="1162050" y="4010025"/>
          <p14:tracePt t="36079" x="1162050" y="4025900"/>
          <p14:tracePt t="36087" x="1147763" y="4054475"/>
          <p14:tracePt t="36096" x="1147763" y="4084638"/>
          <p14:tracePt t="36109" x="1147763" y="4129088"/>
          <p14:tracePt t="36114" x="1147763" y="4144963"/>
          <p14:tracePt t="36130" x="1147763" y="4175125"/>
          <p14:tracePt t="36144" x="1147763" y="4203700"/>
          <p14:tracePt t="36155" x="1147763" y="4219575"/>
          <p14:tracePt t="36157" x="1147763" y="4233863"/>
          <p14:tracePt t="36164" x="1147763" y="4249738"/>
          <p14:tracePt t="36173" x="1147763" y="4264025"/>
          <p14:tracePt t="36187" x="1147763" y="4294188"/>
          <p14:tracePt t="36195" x="1147763" y="4322763"/>
          <p14:tracePt t="36207" x="1162050" y="4383088"/>
          <p14:tracePt t="36217" x="1162050" y="4427538"/>
          <p14:tracePt t="36222" x="1192213" y="4471988"/>
          <p14:tracePt t="36239" x="1222375" y="4576763"/>
          <p14:tracePt t="36246" x="1236663" y="4606925"/>
          <p14:tracePt t="36250" x="1252538" y="4651375"/>
          <p14:tracePt t="36258" x="1252538" y="4681538"/>
          <p14:tracePt t="36264" x="1266825" y="4711700"/>
          <p14:tracePt t="36272" x="1281113" y="4725988"/>
          <p14:tracePt t="36281" x="1327150" y="4770438"/>
          <p14:tracePt t="36286" x="1327150" y="4800600"/>
          <p14:tracePt t="36298" x="1341438" y="4800600"/>
          <p14:tracePt t="36302" x="1355725" y="4830763"/>
          <p14:tracePt t="36308" x="1355725" y="4845050"/>
          <p14:tracePt t="36315" x="1371600" y="4889500"/>
          <p14:tracePt t="36327" x="1385888" y="4889500"/>
          <p14:tracePt t="36333" x="1401763" y="4919663"/>
          <p14:tracePt t="36338" x="1401763" y="4935538"/>
          <p14:tracePt t="36343" x="1430338" y="4964113"/>
          <p14:tracePt t="36358" x="1460500" y="5024438"/>
          <p14:tracePt t="36366" x="1474788" y="5038725"/>
          <p14:tracePt t="36373" x="1490663" y="5068888"/>
          <p14:tracePt t="36381" x="1504950" y="5083175"/>
          <p14:tracePt t="36388" x="1520825" y="5113338"/>
          <p14:tracePt t="36393" x="1549400" y="5129213"/>
          <p14:tracePt t="36404" x="1565275" y="5143500"/>
          <p14:tracePt t="36408" x="1579563" y="5157788"/>
          <p14:tracePt t="36416" x="1595438" y="5157788"/>
          <p14:tracePt t="36429" x="1609725" y="5203825"/>
          <p14:tracePt t="36438" x="1624013" y="5218113"/>
          <p14:tracePt t="36444" x="1624013" y="5232400"/>
          <p14:tracePt t="36452" x="1654175" y="5232400"/>
          <p14:tracePt t="36485" x="1670050" y="5232400"/>
          <p14:tracePt t="36497" x="1684338" y="5232400"/>
          <p14:tracePt t="36523" x="1698625" y="5232400"/>
          <p14:tracePt t="36537" x="1714500" y="5218113"/>
          <p14:tracePt t="36547" x="1714500" y="5187950"/>
          <p14:tracePt t="36567" x="1728788" y="5173663"/>
          <p14:tracePt t="36576" x="1758950" y="5157788"/>
          <p14:tracePt t="36583" x="1758950" y="5143500"/>
          <p14:tracePt t="36595" x="1773238" y="5129213"/>
          <p14:tracePt t="36613" x="1773238" y="5113338"/>
          <p14:tracePt t="36622" x="1789113" y="5099050"/>
          <p14:tracePt t="36626" x="1789113" y="5083175"/>
          <p14:tracePt t="36658" x="1803400" y="5083175"/>
          <p14:tracePt t="36695" x="1817688" y="5068888"/>
          <p14:tracePt t="36716" x="1817688" y="5054600"/>
          <p14:tracePt t="36809" x="1833563" y="5054600"/>
          <p14:tracePt t="37111" x="1833563" y="5068888"/>
          <p14:tracePt t="37179" x="1847850" y="5068888"/>
          <p14:tracePt t="38438" x="1833563" y="5068888"/>
          <p14:tracePt t="38465" x="1817688" y="5068888"/>
          <p14:tracePt t="38499" x="1803400" y="5068888"/>
          <p14:tracePt t="38514" x="1803400" y="5054600"/>
          <p14:tracePt t="38556" x="1789113" y="5054600"/>
          <p14:tracePt t="38576" x="1789113" y="5038725"/>
          <p14:tracePt t="38593" x="1773238" y="5024438"/>
          <p14:tracePt t="43742" x="1773238" y="4994275"/>
          <p14:tracePt t="43754" x="1773238" y="4964113"/>
          <p14:tracePt t="43763" x="1789113" y="4935538"/>
          <p14:tracePt t="43769" x="1892300" y="4889500"/>
          <p14:tracePt t="43785" x="2041525" y="4845050"/>
          <p14:tracePt t="43792" x="2116138" y="4800600"/>
          <p14:tracePt t="43799" x="2235200" y="4786313"/>
          <p14:tracePt t="43807" x="2309813" y="4756150"/>
          <p14:tracePt t="43813" x="2428875" y="4711700"/>
          <p14:tracePt t="43819" x="2533650" y="4681538"/>
          <p14:tracePt t="43835" x="2787650" y="4532313"/>
          <p14:tracePt t="43842" x="3011488" y="4383088"/>
          <p14:tracePt t="43848" x="3114675" y="4322763"/>
          <p14:tracePt t="43858" x="3233738" y="4219575"/>
          <p14:tracePt t="43863" x="3382963" y="4100513"/>
          <p14:tracePt t="43869" x="3502025" y="4010025"/>
          <p14:tracePt t="43879" x="3667125" y="3906838"/>
          <p14:tracePt t="43888" x="3786188" y="3846513"/>
          <p14:tracePt t="43892" x="3889375" y="3786188"/>
          <p14:tracePt t="43897" x="3963988" y="3771900"/>
          <p14:tracePt t="43905" x="4024313" y="3757613"/>
          <p14:tracePt t="43913" x="4038600" y="3741738"/>
          <p14:tracePt t="43925" x="4084638" y="3727450"/>
          <p14:tracePt t="43935" x="4098925" y="3711575"/>
          <p14:tracePt t="43966" x="4113213" y="3697288"/>
          <p14:tracePt t="44005" x="4129088" y="3667125"/>
          <p14:tracePt t="44029" x="4129088" y="3652838"/>
          <p14:tracePt t="44048" x="4129088" y="3608388"/>
          <p14:tracePt t="44056" x="4129088" y="3592513"/>
          <p14:tracePt t="44066" x="4113213" y="3563938"/>
          <p14:tracePt t="44074" x="4113213" y="3548063"/>
          <p14:tracePt t="44078" x="4098925" y="3548063"/>
          <p14:tracePt t="44084" x="4084638" y="3517900"/>
          <p14:tracePt t="44093" x="4054475" y="3503613"/>
          <p14:tracePt t="44099" x="4038600" y="3503613"/>
          <p14:tracePt t="44113" x="3994150" y="3459163"/>
          <p14:tracePt t="44119" x="3979863" y="3414713"/>
          <p14:tracePt t="44126" x="3935413" y="3368675"/>
          <p14:tracePt t="44135" x="3889375" y="3324225"/>
          <p14:tracePt t="44143" x="3844925" y="3279775"/>
          <p14:tracePt t="44150" x="3800475" y="3249613"/>
          <p14:tracePt t="44159" x="3756025" y="3205163"/>
          <p14:tracePt t="44164" x="3725863" y="3175000"/>
          <p14:tracePt t="44174" x="3695700" y="3130550"/>
          <p14:tracePt t="44180" x="3651250" y="3116263"/>
          <p14:tracePt t="44186" x="3636963" y="3086100"/>
          <p14:tracePt t="44193" x="3606800" y="3055938"/>
          <p14:tracePt t="44205" x="3576638" y="2981325"/>
          <p14:tracePt t="44215" x="3532188" y="2967038"/>
          <p14:tracePt t="44219" x="3517900" y="2922588"/>
          <p14:tracePt t="44228" x="3502025" y="2906713"/>
          <p14:tracePt t="44236" x="3502025" y="2892425"/>
          <p14:tracePt t="44245" x="3487738" y="2878138"/>
          <p14:tracePt t="44258" x="3473450" y="2878138"/>
          <p14:tracePt t="44266" x="3457575" y="2862263"/>
          <p14:tracePt t="44270" x="3427413" y="2847975"/>
          <p14:tracePt t="44280" x="3413125" y="2847975"/>
          <p14:tracePt t="44298" x="3382963" y="2817813"/>
          <p14:tracePt t="44305" x="3368675" y="2803525"/>
          <p14:tracePt t="44313" x="3352800" y="2803525"/>
          <p14:tracePt t="44323" x="3324225" y="2787650"/>
          <p14:tracePt t="44328" x="3308350" y="2773363"/>
          <p14:tracePt t="44334" x="3294063" y="2757488"/>
          <p14:tracePt t="44343" x="3279775" y="2743200"/>
          <p14:tracePt t="44355" x="3263900" y="2743200"/>
          <p14:tracePt t="44361" x="3249613" y="2743200"/>
          <p14:tracePt t="44365" x="3233738" y="2743200"/>
          <p14:tracePt t="44372" x="3219450" y="2743200"/>
          <p14:tracePt t="44379" x="3205163" y="2713038"/>
          <p14:tracePt t="44388" x="3189288" y="2713038"/>
          <p14:tracePt t="44393" x="3175000" y="2713038"/>
          <p14:tracePt t="44399" x="3159125" y="2698750"/>
          <p14:tracePt t="44406" x="3144838" y="2698750"/>
          <p14:tracePt t="44414" x="3130550" y="2682875"/>
          <p14:tracePt t="44422" x="3114675" y="2682875"/>
          <p14:tracePt t="44437" x="3100388" y="2682875"/>
          <p14:tracePt t="44451" x="3084513" y="2682875"/>
          <p14:tracePt t="44456" x="3070225" y="2682875"/>
          <p14:tracePt t="44471" x="3055938" y="2682875"/>
          <p14:tracePt t="44479" x="3040063" y="2682875"/>
          <p14:tracePt t="44492" x="3011488" y="2682875"/>
          <p14:tracePt t="44507" x="2995613" y="2682875"/>
          <p14:tracePt t="44513" x="2981325" y="2698750"/>
          <p14:tracePt t="44521" x="2981325" y="2728913"/>
          <p14:tracePt t="44528" x="2965450" y="2728913"/>
          <p14:tracePt t="44535" x="2951163" y="2743200"/>
          <p14:tracePt t="44547" x="2921000" y="2757488"/>
          <p14:tracePt t="44557" x="2906713" y="2773363"/>
          <p14:tracePt t="44563" x="2890838" y="2773363"/>
          <p14:tracePt t="44578" x="2890838" y="2787650"/>
          <p14:tracePt t="44582" x="2862263" y="2817813"/>
          <p14:tracePt t="44587" x="2862263" y="2832100"/>
          <p14:tracePt t="44593" x="2862263" y="2847975"/>
          <p14:tracePt t="44599" x="2862263" y="2878138"/>
          <p14:tracePt t="44607" x="2862263" y="2892425"/>
          <p14:tracePt t="44614" x="2862263" y="2906713"/>
          <p14:tracePt t="44628" x="2862263" y="2967038"/>
          <p14:tracePt t="44635" x="2862263" y="3011488"/>
          <p14:tracePt t="44650" x="2862263" y="3041650"/>
          <p14:tracePt t="44665" x="2862263" y="3100388"/>
          <p14:tracePt t="44676" x="2862263" y="3116263"/>
          <p14:tracePt t="44685" x="2862263" y="3130550"/>
          <p14:tracePt t="44695" x="2862263" y="3160713"/>
          <p14:tracePt t="44702" x="2862263" y="3175000"/>
          <p14:tracePt t="44706" x="2862263" y="3190875"/>
          <p14:tracePt t="44722" x="2862263" y="3205163"/>
          <p14:tracePt t="44729" x="2862263" y="3221038"/>
          <p14:tracePt t="44745" x="2862263" y="3235325"/>
          <p14:tracePt t="44751" x="2862263" y="3249613"/>
          <p14:tracePt t="44757" x="2876550" y="3265488"/>
          <p14:tracePt t="44785" x="2890838" y="3265488"/>
          <p14:tracePt t="44797" x="2906713" y="3265488"/>
          <p14:tracePt t="44808" x="2921000" y="3265488"/>
          <p14:tracePt t="44817" x="2936875" y="3265488"/>
          <p14:tracePt t="44825" x="2951163" y="3249613"/>
          <p14:tracePt t="44836" x="2981325" y="3235325"/>
          <p14:tracePt t="44851" x="2995613" y="3205163"/>
          <p14:tracePt t="44864" x="3011488" y="3190875"/>
          <p14:tracePt t="44875" x="3025775" y="3175000"/>
          <p14:tracePt t="44879" x="3055938" y="3175000"/>
          <p14:tracePt t="44886" x="3055938" y="3160713"/>
          <p14:tracePt t="44895" x="3070225" y="3146425"/>
          <p14:tracePt t="44904" x="3084513" y="3116263"/>
          <p14:tracePt t="44911" x="3084513" y="3100388"/>
          <p14:tracePt t="44923" x="3100388" y="3086100"/>
          <p14:tracePt t="44928" x="3114675" y="3071813"/>
          <p14:tracePt t="44936" x="3114675" y="3055938"/>
          <p14:tracePt t="44945" x="3114675" y="3041650"/>
          <p14:tracePt t="44954" x="3130550" y="3025775"/>
          <p14:tracePt t="44958" x="3144838" y="3011488"/>
          <p14:tracePt t="44972" x="3159125" y="2981325"/>
          <p14:tracePt t="44987" x="3175000" y="2981325"/>
          <p14:tracePt t="44999" x="3175000" y="2951163"/>
          <p14:tracePt t="45005" x="3189288" y="2936875"/>
          <p14:tracePt t="45009" x="3189288" y="2922588"/>
          <p14:tracePt t="45016" x="3205163" y="2906713"/>
          <p14:tracePt t="45023" x="3205163" y="2892425"/>
          <p14:tracePt t="45032" x="3205163" y="2862263"/>
          <p14:tracePt t="45036" x="3205163" y="2847975"/>
          <p14:tracePt t="45053" x="3205163" y="2803525"/>
          <p14:tracePt t="45059" x="3205163" y="2787650"/>
          <p14:tracePt t="45065" x="3189288" y="2787650"/>
          <p14:tracePt t="45073" x="3175000" y="2787650"/>
          <p14:tracePt t="45081" x="3130550" y="2773363"/>
          <p14:tracePt t="45086" x="3114675" y="2773363"/>
          <p14:tracePt t="45103" x="3084513" y="2757488"/>
          <p14:tracePt t="45109" x="3055938" y="2757488"/>
          <p14:tracePt t="45115" x="3025775" y="2757488"/>
          <p14:tracePt t="45122" x="2995613" y="2757488"/>
          <p14:tracePt t="45137" x="2965450" y="2757488"/>
          <p14:tracePt t="45148" x="2921000" y="2757488"/>
          <p14:tracePt t="45154" x="2890838" y="2757488"/>
          <p14:tracePt t="45158" x="2876550" y="2757488"/>
          <p14:tracePt t="45165" x="2846388" y="2773363"/>
          <p14:tracePt t="45174" x="2832100" y="2773363"/>
          <p14:tracePt t="45184" x="2787650" y="2787650"/>
          <p14:tracePt t="45188" x="2787650" y="2803525"/>
          <p14:tracePt t="45195" x="2771775" y="2817813"/>
          <p14:tracePt t="45202" x="2743200" y="2832100"/>
          <p14:tracePt t="45208" x="2743200" y="2847975"/>
          <p14:tracePt t="45215" x="2727325" y="2847975"/>
          <p14:tracePt t="45229" x="2697163" y="2862263"/>
          <p14:tracePt t="45239" x="2697163" y="2878138"/>
          <p14:tracePt t="45252" x="2697163" y="2892425"/>
          <p14:tracePt t="45258" x="2697163" y="2906713"/>
          <p14:tracePt t="45266" x="2697163" y="2936875"/>
          <p14:tracePt t="45272" x="2697163" y="2951163"/>
          <p14:tracePt t="45281" x="2697163" y="2981325"/>
          <p14:tracePt t="45288" x="2697163" y="2997200"/>
          <p14:tracePt t="45296" x="2713038" y="3025775"/>
          <p14:tracePt t="45302" x="2727325" y="3055938"/>
          <p14:tracePt t="45308" x="2727325" y="3071813"/>
          <p14:tracePt t="45315" x="2727325" y="3086100"/>
          <p14:tracePt t="45326" x="2727325" y="3100388"/>
          <p14:tracePt t="45332" x="2727325" y="3116263"/>
          <p14:tracePt t="45337" x="2743200" y="3116263"/>
          <p14:tracePt t="45345" x="2757488" y="3130550"/>
          <p14:tracePt t="45359" x="2757488" y="3160713"/>
          <p14:tracePt t="45369" x="2771775" y="3160713"/>
          <p14:tracePt t="45375" x="2787650" y="3175000"/>
          <p14:tracePt t="45409" x="2816225" y="3175000"/>
          <p14:tracePt t="45425" x="2816225" y="3190875"/>
          <p14:tracePt t="45437" x="2832100" y="3190875"/>
          <p14:tracePt t="45445" x="2846388" y="3190875"/>
          <p14:tracePt t="45459" x="2862263" y="3190875"/>
          <p14:tracePt t="45466" x="2876550" y="3175000"/>
          <p14:tracePt t="45487" x="2890838" y="3160713"/>
          <p14:tracePt t="45497" x="2906713" y="3146425"/>
          <p14:tracePt t="45502" x="2921000" y="3130550"/>
          <p14:tracePt t="45513" x="2936875" y="3116263"/>
          <p14:tracePt t="45532" x="2936875" y="3100388"/>
          <p14:tracePt t="45566" x="2951163" y="3100388"/>
          <p14:tracePt t="45592" x="2965450" y="3086100"/>
          <p14:tracePt t="45645" x="2965450" y="3071813"/>
          <p14:tracePt t="45661" x="2951163" y="3071813"/>
          <p14:tracePt t="45782" x="2951163" y="3086100"/>
          <p14:tracePt t="46111" x="2951163" y="3100388"/>
          <p14:tracePt t="46215" x="2951163" y="3116263"/>
          <p14:tracePt t="46221" x="2965450" y="3146425"/>
          <p14:tracePt t="46226" x="2995613" y="3146425"/>
          <p14:tracePt t="46235" x="3025775" y="3160713"/>
          <p14:tracePt t="46240" x="3055938" y="3160713"/>
          <p14:tracePt t="46246" x="3100388" y="3175000"/>
          <p14:tracePt t="46253" x="3175000" y="3190875"/>
          <p14:tracePt t="46264" x="3263900" y="3190875"/>
          <p14:tracePt t="46269" x="3382963" y="3190875"/>
          <p14:tracePt t="46278" x="3487738" y="3190875"/>
          <p14:tracePt t="46282" x="3562350" y="3190875"/>
          <p14:tracePt t="46294" x="3651250" y="3190875"/>
          <p14:tracePt t="46299" x="3725863" y="3190875"/>
          <p14:tracePt t="46303" x="3770313" y="3190875"/>
          <p14:tracePt t="46313" x="3816350" y="3190875"/>
          <p14:tracePt t="46318" x="3830638" y="3190875"/>
          <p14:tracePt t="46325" x="3860800" y="3190875"/>
          <p14:tracePt t="46332" x="3875088" y="3190875"/>
          <p14:tracePt t="46342" x="3889375" y="3190875"/>
          <p14:tracePt t="46364" x="3905250" y="3190875"/>
          <p14:tracePt t="46377" x="3919538" y="3190875"/>
          <p14:tracePt t="46397" x="3935413" y="3190875"/>
          <p14:tracePt t="46405" x="3949700" y="3190875"/>
          <p14:tracePt t="46413" x="3963988" y="3175000"/>
          <p14:tracePt t="46418" x="3979863" y="3175000"/>
          <p14:tracePt t="46427" x="3979863" y="3160713"/>
          <p14:tracePt t="46433" x="4010025" y="3146425"/>
          <p14:tracePt t="46463" x="4024313" y="3130550"/>
          <p14:tracePt t="46476" x="4038600" y="3130550"/>
          <p14:tracePt t="46504" x="4038600" y="3116263"/>
          <p14:tracePt t="46526" x="4054475" y="3116263"/>
          <p14:tracePt t="46547" x="4068763" y="3086100"/>
          <p14:tracePt t="46558" x="4068763" y="3041650"/>
          <p14:tracePt t="46563" x="4068763" y="3011488"/>
          <p14:tracePt t="46568" x="4054475" y="2981325"/>
          <p14:tracePt t="46578" x="4024313" y="2936875"/>
          <p14:tracePt t="46583" x="4010025" y="2922588"/>
          <p14:tracePt t="46594" x="3994150" y="2906713"/>
          <p14:tracePt t="46599" x="3963988" y="2892425"/>
          <p14:tracePt t="46613" x="3919538" y="2878138"/>
          <p14:tracePt t="46622" x="3905250" y="2878138"/>
          <p14:tracePt t="46628" x="3889375" y="2878138"/>
          <p14:tracePt t="46633" x="3860800" y="2878138"/>
          <p14:tracePt t="46643" x="3844925" y="2878138"/>
          <p14:tracePt t="46648" x="3816350" y="2878138"/>
          <p14:tracePt t="46654" x="3800475" y="2878138"/>
          <p14:tracePt t="46664" x="3786188" y="2878138"/>
          <p14:tracePt t="46679" x="3756025" y="2862263"/>
          <p14:tracePt t="46691" x="3711575" y="2847975"/>
          <p14:tracePt t="46704" x="3695700" y="2847975"/>
          <p14:tracePt t="46716" x="3681413" y="2832100"/>
          <p14:tracePt t="46721" x="3667125" y="2832100"/>
          <p14:tracePt t="46738" x="3651250" y="2832100"/>
          <p14:tracePt t="46745" x="3606800" y="2832100"/>
          <p14:tracePt t="46749" x="3576638" y="2832100"/>
          <p14:tracePt t="46755" x="3562350" y="2832100"/>
          <p14:tracePt t="46763" x="3532188" y="2832100"/>
          <p14:tracePt t="46769" x="3502025" y="2832100"/>
          <p14:tracePt t="46784" x="3487738" y="2847975"/>
          <p14:tracePt t="46798" x="3457575" y="2847975"/>
          <p14:tracePt t="46804" x="3457575" y="2862263"/>
          <p14:tracePt t="46813" x="3443288" y="2878138"/>
          <p14:tracePt t="46819" x="3427413" y="2922588"/>
          <p14:tracePt t="46830" x="3413125" y="2922588"/>
          <p14:tracePt t="46835" x="3413125" y="2951163"/>
          <p14:tracePt t="46842" x="3413125" y="2967038"/>
          <p14:tracePt t="46851" x="3413125" y="2997200"/>
          <p14:tracePt t="46863" x="3413125" y="3041650"/>
          <p14:tracePt t="46873" x="3413125" y="3055938"/>
          <p14:tracePt t="46880" x="3413125" y="3071813"/>
          <p14:tracePt t="46884" x="3413125" y="3100388"/>
          <p14:tracePt t="46892" x="3413125" y="3130550"/>
          <p14:tracePt t="46898" x="3413125" y="3160713"/>
          <p14:tracePt t="46914" x="3413125" y="3190875"/>
          <p14:tracePt t="46927" x="3413125" y="3249613"/>
          <p14:tracePt t="46935" x="3413125" y="3265488"/>
          <p14:tracePt t="46944" x="3413125" y="3279775"/>
          <p14:tracePt t="46951" x="3427413" y="3294063"/>
          <p14:tracePt t="46955" x="3427413" y="3309938"/>
          <p14:tracePt t="46964" x="3443288" y="3324225"/>
          <p14:tracePt t="46972" x="3457575" y="3354388"/>
          <p14:tracePt t="46995" x="3473450" y="3354388"/>
          <p14:tracePt t="47006" x="3487738" y="3354388"/>
          <p14:tracePt t="47020" x="3517900" y="3354388"/>
          <p14:tracePt t="47028" x="3532188" y="3340100"/>
          <p14:tracePt t="47034" x="3548063" y="3340100"/>
          <p14:tracePt t="47048" x="3576638" y="3324225"/>
          <p14:tracePt t="47055" x="3592513" y="3324225"/>
          <p14:tracePt t="47063" x="3636963" y="3309938"/>
          <p14:tracePt t="47078" x="3667125" y="3309938"/>
          <p14:tracePt t="47084" x="3681413" y="3294063"/>
          <p14:tracePt t="47093" x="3711575" y="3294063"/>
          <p14:tracePt t="47100" x="3756025" y="3279775"/>
          <p14:tracePt t="47113" x="3816350" y="3279775"/>
          <p14:tracePt t="47122" x="3860800" y="3265488"/>
          <p14:tracePt t="47129" x="3889375" y="3249613"/>
          <p14:tracePt t="47134" x="3919538" y="3221038"/>
          <p14:tracePt t="47143" x="3935413" y="3221038"/>
          <p14:tracePt t="47156" x="3994150" y="3190875"/>
          <p14:tracePt t="47162" x="4010025" y="3190875"/>
          <p14:tracePt t="47171" x="4010025" y="3175000"/>
          <p14:tracePt t="47177" x="4024313" y="3175000"/>
          <p14:tracePt t="47184" x="4038600" y="3175000"/>
          <p14:tracePt t="47194" x="4038600" y="3160713"/>
          <p14:tracePt t="47206" x="4054475" y="3160713"/>
          <p14:tracePt t="47227" x="4068763" y="3146425"/>
          <p14:tracePt t="47235" x="4068763" y="3116263"/>
          <p14:tracePt t="47249" x="4068763" y="3100388"/>
          <p14:tracePt t="47256" x="4068763" y="3086100"/>
          <p14:tracePt t="47263" x="4054475" y="3071813"/>
          <p14:tracePt t="47272" x="4038600" y="3055938"/>
          <p14:tracePt t="47278" x="4010025" y="3041650"/>
          <p14:tracePt t="47284" x="3963988" y="3041650"/>
          <p14:tracePt t="47302" x="3905250" y="2997200"/>
          <p14:tracePt t="47308" x="3860800" y="2981325"/>
          <p14:tracePt t="47313" x="3830638" y="2967038"/>
          <p14:tracePt t="47326" x="3786188" y="2967038"/>
          <p14:tracePt t="47332" x="3770313" y="2967038"/>
          <p14:tracePt t="47336" x="3756025" y="2967038"/>
          <p14:tracePt t="47345" x="3695700" y="2967038"/>
          <p14:tracePt t="47361" x="3667125" y="2967038"/>
          <p14:tracePt t="47365" x="3651250" y="2967038"/>
          <p14:tracePt t="47371" x="3606800" y="2967038"/>
          <p14:tracePt t="47378" x="3592513" y="2967038"/>
          <p14:tracePt t="47392" x="3548063" y="2997200"/>
          <p14:tracePt t="47400" x="3532188" y="3011488"/>
          <p14:tracePt t="47406" x="3517900" y="3025775"/>
          <p14:tracePt t="47413" x="3502025" y="3041650"/>
          <p14:tracePt t="47422" x="3487738" y="3055938"/>
          <p14:tracePt t="47427" x="3487738" y="3071813"/>
          <p14:tracePt t="47438" x="3473450" y="3086100"/>
          <p14:tracePt t="47444" x="3473450" y="3100388"/>
          <p14:tracePt t="47452" x="3473450" y="3130550"/>
          <p14:tracePt t="47456" x="3473450" y="3146425"/>
          <p14:tracePt t="47465" x="3473450" y="3175000"/>
          <p14:tracePt t="47472" x="3473450" y="3190875"/>
          <p14:tracePt t="47481" x="3473450" y="3235325"/>
          <p14:tracePt t="47489" x="3473450" y="3249613"/>
          <p14:tracePt t="47497" x="3473450" y="3279775"/>
          <p14:tracePt t="47503" x="3473450" y="3294063"/>
          <p14:tracePt t="47507" x="3473450" y="3324225"/>
          <p14:tracePt t="47513" x="3473450" y="3340100"/>
          <p14:tracePt t="47522" x="3487738" y="3368675"/>
          <p14:tracePt t="47531" x="3517900" y="3384550"/>
          <p14:tracePt t="47535" x="3517900" y="3398838"/>
          <p14:tracePt t="47547" x="3532188" y="3414713"/>
          <p14:tracePt t="47551" x="3548063" y="3429000"/>
          <p14:tracePt t="47558" x="3548063" y="3443288"/>
          <p14:tracePt t="47563" x="3562350" y="3459163"/>
          <p14:tracePt t="47577" x="3576638" y="3473450"/>
          <p14:tracePt t="47585" x="3592513" y="3489325"/>
          <p14:tracePt t="47596" x="3606800" y="3503613"/>
          <p14:tracePt t="47609" x="3651250" y="3533775"/>
          <p14:tracePt t="47615" x="3667125" y="3548063"/>
          <p14:tracePt t="47626" x="3681413" y="3563938"/>
          <p14:tracePt t="47632" x="3695700" y="3578225"/>
          <p14:tracePt t="47643" x="3741738" y="3592513"/>
          <p14:tracePt t="47654" x="3756025" y="3592513"/>
          <p14:tracePt t="47664" x="3786188" y="3592513"/>
          <p14:tracePt t="47674" x="3800475" y="3592513"/>
          <p14:tracePt t="47680" x="3844925" y="3578225"/>
          <p14:tracePt t="47687" x="3875088" y="3548063"/>
          <p14:tracePt t="47695" x="3889375" y="3548063"/>
          <p14:tracePt t="47703" x="3905250" y="3533775"/>
          <p14:tracePt t="47707" x="3949700" y="3503613"/>
          <p14:tracePt t="47717" x="3963988" y="3503613"/>
          <p14:tracePt t="47723" x="3979863" y="3473450"/>
          <p14:tracePt t="47733" x="3994150" y="3443288"/>
          <p14:tracePt t="47739" x="4010025" y="3429000"/>
          <p14:tracePt t="47752" x="4024313" y="3414713"/>
          <p14:tracePt t="47758" x="4024313" y="3398838"/>
          <p14:tracePt t="47773" x="4038600" y="3384550"/>
          <p14:tracePt t="47779" x="4038600" y="3368675"/>
          <p14:tracePt t="47786" x="4038600" y="3354388"/>
          <p14:tracePt t="47796" x="4068763" y="3324225"/>
          <p14:tracePt t="47802" x="4068763" y="3309938"/>
          <p14:tracePt t="47807" x="4068763" y="3279775"/>
          <p14:tracePt t="47816" x="4054475" y="3249613"/>
          <p14:tracePt t="47824" x="4038600" y="3235325"/>
          <p14:tracePt t="47832" x="4038600" y="3205163"/>
          <p14:tracePt t="47836" x="4024313" y="3190875"/>
          <p14:tracePt t="47844" x="4010025" y="3175000"/>
          <p14:tracePt t="47851" x="3994150" y="3160713"/>
          <p14:tracePt t="47865" x="3935413" y="3146425"/>
          <p14:tracePt t="47872" x="3889375" y="3146425"/>
          <p14:tracePt t="47880" x="3860800" y="3130550"/>
          <p14:tracePt t="47887" x="3816350" y="3130550"/>
          <p14:tracePt t="47894" x="3770313" y="3130550"/>
          <p14:tracePt t="47905" x="3756025" y="3100388"/>
          <p14:tracePt t="47915" x="3695700" y="3100388"/>
          <p14:tracePt t="47923" x="3681413" y="3100388"/>
          <p14:tracePt t="47928" x="3667125" y="3100388"/>
          <p14:tracePt t="47937" x="3651250" y="3100388"/>
          <p14:tracePt t="47945" x="3636963" y="3100388"/>
          <p14:tracePt t="47954" x="3621088" y="3116263"/>
          <p14:tracePt t="47959" x="3606800" y="3116263"/>
          <p14:tracePt t="47966" x="3576638" y="3130550"/>
          <p14:tracePt t="47972" x="3562350" y="3146425"/>
          <p14:tracePt t="47986" x="3548063" y="3160713"/>
          <p14:tracePt t="47994" x="3548063" y="3175000"/>
          <p14:tracePt t="48004" x="3532188" y="3175000"/>
          <p14:tracePt t="48008" x="3517900" y="3190875"/>
          <p14:tracePt t="48016" x="3517900" y="3205163"/>
          <p14:tracePt t="48022" x="3517900" y="3235325"/>
          <p14:tracePt t="48030" x="3517900" y="3249613"/>
          <p14:tracePt t="48037" x="3517900" y="3279775"/>
          <p14:tracePt t="48052" x="3517900" y="3324225"/>
          <p14:tracePt t="48058" x="3517900" y="3340100"/>
          <p14:tracePt t="48065" x="3517900" y="3354388"/>
          <p14:tracePt t="48074" x="3517900" y="3368675"/>
          <p14:tracePt t="48080" x="3517900" y="3398838"/>
          <p14:tracePt t="48097" x="3532188" y="3414713"/>
          <p14:tracePt t="48108" x="3562350" y="3443288"/>
          <p14:tracePt t="48116" x="3576638" y="3459163"/>
          <p14:tracePt t="48130" x="3606800" y="3459163"/>
          <p14:tracePt t="48137" x="3606800" y="3473450"/>
          <p14:tracePt t="48148" x="3621088" y="3473450"/>
          <p14:tracePt t="48162" x="3651250" y="3473450"/>
          <p14:tracePt t="48180" x="3667125" y="3473450"/>
          <p14:tracePt t="48188" x="3681413" y="3473450"/>
          <p14:tracePt t="48196" x="3695700" y="3459163"/>
          <p14:tracePt t="48202" x="3711575" y="3443288"/>
          <p14:tracePt t="48212" x="3725863" y="3414713"/>
          <p14:tracePt t="48223" x="3741738" y="3384550"/>
          <p14:tracePt t="48233" x="3741738" y="3368675"/>
          <p14:tracePt t="48239" x="3756025" y="3354388"/>
          <p14:tracePt t="48245" x="3770313" y="3340100"/>
          <p14:tracePt t="48260" x="3800475" y="3309938"/>
          <p14:tracePt t="48267" x="3816350" y="3294063"/>
          <p14:tracePt t="48273" x="3830638" y="3279775"/>
          <p14:tracePt t="48283" x="3844925" y="3279775"/>
          <p14:tracePt t="48295" x="3844925" y="3249613"/>
          <p14:tracePt t="48302" x="3860800" y="3235325"/>
          <p14:tracePt t="48312" x="3875088" y="3235325"/>
          <p14:tracePt t="48328" x="3905250" y="3205163"/>
          <p14:tracePt t="48337" x="3905250" y="3190875"/>
          <p14:tracePt t="48345" x="3905250" y="3175000"/>
          <p14:tracePt t="48351" x="3905250" y="3160713"/>
          <p14:tracePt t="48363" x="3905250" y="3146425"/>
          <p14:tracePt t="48366" x="3889375" y="3146425"/>
          <p14:tracePt t="48373" x="3889375" y="3130550"/>
          <p14:tracePt t="48380" x="3860800" y="3116263"/>
          <p14:tracePt t="48396" x="3830638" y="3100388"/>
          <p14:tracePt t="48402" x="3786188" y="3086100"/>
          <p14:tracePt t="48411" x="3770313" y="3086100"/>
          <p14:tracePt t="48416" x="3756025" y="3086100"/>
          <p14:tracePt t="48427" x="3741738" y="3086100"/>
          <p14:tracePt t="48434" x="3725863" y="3086100"/>
          <p14:tracePt t="48437" x="3711575" y="3086100"/>
          <p14:tracePt t="48444" x="3681413" y="3086100"/>
          <p14:tracePt t="48453" x="3667125" y="3100388"/>
          <p14:tracePt t="48467" x="3636963" y="3130550"/>
          <p14:tracePt t="48474" x="3621088" y="3160713"/>
          <p14:tracePt t="48485" x="3621088" y="3175000"/>
          <p14:tracePt t="48488" x="3606800" y="3190875"/>
          <p14:tracePt t="48494" x="3606800" y="3235325"/>
          <p14:tracePt t="48504" x="3606800" y="3265488"/>
          <p14:tracePt t="48518" x="3592513" y="3294063"/>
          <p14:tracePt t="48524" x="3592513" y="3309938"/>
          <p14:tracePt t="48534" x="3592513" y="3340100"/>
          <p14:tracePt t="48547" x="3592513" y="3354388"/>
          <p14:tracePt t="48552" x="3592513" y="3368675"/>
          <p14:tracePt t="48567" x="3592513" y="3384550"/>
          <p14:tracePt t="48574" x="3592513" y="3398838"/>
          <p14:tracePt t="48595" x="3606800" y="3398838"/>
          <p14:tracePt t="48632" x="3621088" y="3398838"/>
          <p14:tracePt t="48666" x="3636963" y="3398838"/>
          <p14:tracePt t="48713" x="3636963" y="3384550"/>
          <p14:tracePt t="50285" x="3636963" y="3368675"/>
          <p14:tracePt t="50406" x="3636963" y="3354388"/>
          <p14:tracePt t="51179" x="3636963" y="3340100"/>
          <p14:tracePt t="51239" x="3636963" y="3324225"/>
          <p14:tracePt t="51279" x="3636963" y="3309938"/>
          <p14:tracePt t="51294" x="3636963" y="3294063"/>
          <p14:tracePt t="51302" x="3636963" y="3279775"/>
          <p14:tracePt t="51394" x="3636963" y="3294063"/>
          <p14:tracePt t="51402" x="3636963" y="3309938"/>
          <p14:tracePt t="51409" x="3621088" y="3309938"/>
          <p14:tracePt t="51416" x="3621088" y="3340100"/>
          <p14:tracePt t="51426" x="3621088" y="3354388"/>
          <p14:tracePt t="51432" x="3621088" y="3368675"/>
          <p14:tracePt t="51437" x="3592513" y="3414713"/>
          <p14:tracePt t="51447" x="3576638" y="3443288"/>
          <p14:tracePt t="51451" x="3576638" y="3459163"/>
          <p14:tracePt t="51466" x="3562350" y="3533775"/>
          <p14:tracePt t="51473" x="3548063" y="3578225"/>
          <p14:tracePt t="51488" x="3532188" y="3622675"/>
          <p14:tracePt t="51495" x="3517900" y="3667125"/>
          <p14:tracePt t="51505" x="3517900" y="3683000"/>
          <p14:tracePt t="51517" x="3502025" y="3727450"/>
          <p14:tracePt t="51525" x="3473450" y="3771900"/>
          <p14:tracePt t="51532" x="3457575" y="3802063"/>
          <p14:tracePt t="51539" x="3443288" y="3846513"/>
          <p14:tracePt t="51545" x="3427413" y="3890963"/>
          <p14:tracePt t="51553" x="3427413" y="3935413"/>
          <p14:tracePt t="51563" x="3427413" y="4040188"/>
          <p14:tracePt t="51566" x="3427413" y="4129088"/>
          <p14:tracePt t="51574" x="3413125" y="4203700"/>
          <p14:tracePt t="51581" x="3382963" y="4322763"/>
          <p14:tracePt t="51592" x="3382963" y="4413250"/>
          <p14:tracePt t="51596" x="3382963" y="4457700"/>
          <p14:tracePt t="51611" x="3382963" y="4637088"/>
          <p14:tracePt t="51623" x="3382963" y="4814888"/>
          <p14:tracePt t="51632" x="3382963" y="4949825"/>
          <p14:tracePt t="51638" x="3398838" y="5054600"/>
          <p14:tracePt t="51646" x="3413125" y="5157788"/>
          <p14:tracePt t="51663" x="3457575" y="5322888"/>
          <p14:tracePt t="51674" x="3562350" y="5694363"/>
          <p14:tracePt t="51682" x="3592513" y="5829300"/>
          <p14:tracePt t="51688" x="3651250" y="6053138"/>
          <p14:tracePt t="51704" x="3725863" y="6202363"/>
          <p14:tracePt t="51711" x="3756025" y="6232525"/>
          <p14:tracePt t="51716" x="3786188" y="6351588"/>
          <p14:tracePt t="51726" x="3816350" y="6380163"/>
          <p14:tracePt t="51739" x="3905250" y="6545263"/>
          <p14:tracePt t="51746" x="4010025" y="6650038"/>
          <p14:tracePt t="51752" x="4113213" y="6708775"/>
          <p14:tracePt t="51761" x="4278313" y="6797675"/>
          <p14:tracePt t="51839" x="6140450" y="6723063"/>
          <p14:tracePt t="51848" x="6259513" y="6694488"/>
          <p14:tracePt t="51856" x="6424613" y="6664325"/>
          <p14:tracePt t="51861" x="6513513" y="6619875"/>
          <p14:tracePt t="51869" x="6618288" y="6589713"/>
          <p14:tracePt t="51875" x="6707188" y="6545263"/>
          <p14:tracePt t="51890" x="6961188" y="6440488"/>
          <p14:tracePt t="51896" x="7124700" y="6351588"/>
          <p14:tracePt t="51903" x="7213600" y="6321425"/>
          <p14:tracePt t="51915" x="7273925" y="6307138"/>
          <p14:tracePt t="51924" x="7348538" y="6261100"/>
          <p14:tracePt t="51939" x="7377113" y="6216650"/>
          <p14:tracePt t="51947" x="7392988" y="6202363"/>
          <p14:tracePt t="51953" x="7423150" y="6142038"/>
          <p14:tracePt t="51959" x="7497763" y="6037263"/>
          <p14:tracePt t="51967" x="7542213" y="5843588"/>
          <p14:tracePt t="51984" x="7645400" y="5472113"/>
          <p14:tracePt t="51994" x="7661275" y="5381625"/>
          <p14:tracePt t="51999" x="7661275" y="5248275"/>
          <p14:tracePt t="52003" x="7616825" y="5157788"/>
          <p14:tracePt t="52014" x="7570788" y="5038725"/>
          <p14:tracePt t="52017" x="7526338" y="4845050"/>
          <p14:tracePt t="52028" x="7481888" y="4770438"/>
          <p14:tracePt t="52035" x="7423150" y="4665663"/>
          <p14:tracePt t="52039" x="7392988" y="4606925"/>
          <p14:tracePt t="52045" x="7348538" y="4546600"/>
          <p14:tracePt t="52053" x="7288213" y="4502150"/>
          <p14:tracePt t="52061" x="7169150" y="4457700"/>
          <p14:tracePt t="52067" x="7080250" y="4427538"/>
          <p14:tracePt t="52083" x="6856413" y="4322763"/>
          <p14:tracePt t="52089" x="6737350" y="4294188"/>
          <p14:tracePt t="52097" x="6646863" y="4278313"/>
          <p14:tracePt t="52108" x="6557963" y="4219575"/>
          <p14:tracePt t="52114" x="6469063" y="4189413"/>
          <p14:tracePt t="52125" x="6259513" y="4144963"/>
          <p14:tracePt t="52136" x="6140450" y="4114800"/>
          <p14:tracePt t="52142" x="6051550" y="4114800"/>
          <p14:tracePt t="52147" x="5932488" y="4100513"/>
          <p14:tracePt t="52153" x="5842000" y="4084638"/>
          <p14:tracePt t="52163" x="5767388" y="4084638"/>
          <p14:tracePt t="52177" x="5589588" y="4084638"/>
          <p14:tracePt t="52184" x="5470525" y="4070350"/>
          <p14:tracePt t="52189" x="5365750" y="4070350"/>
          <p14:tracePt t="52196" x="5260975" y="4070350"/>
          <p14:tracePt t="52203" x="5157788" y="4070350"/>
          <p14:tracePt t="52214" x="5037138" y="4070350"/>
          <p14:tracePt t="52218" x="4962525" y="4100513"/>
          <p14:tracePt t="52227" x="4873625" y="4129088"/>
          <p14:tracePt t="52232" x="4768850" y="4159250"/>
          <p14:tracePt t="52239" x="4649788" y="4203700"/>
          <p14:tracePt t="52249" x="4530725" y="4249738"/>
          <p14:tracePt t="52253" x="4441825" y="4264025"/>
          <p14:tracePt t="52267" x="4278313" y="4308475"/>
          <p14:tracePt t="52276" x="4232275" y="4322763"/>
          <p14:tracePt t="52283" x="4187825" y="4338638"/>
          <p14:tracePt t="52289" x="4129088" y="4383088"/>
          <p14:tracePt t="52296" x="4068763" y="4397375"/>
          <p14:tracePt t="52303" x="4038600" y="4427538"/>
          <p14:tracePt t="52312" x="3919538" y="4487863"/>
          <p14:tracePt t="52318" x="3889375" y="4532313"/>
          <p14:tracePt t="52327" x="3844925" y="4562475"/>
          <p14:tracePt t="52333" x="3816350" y="4606925"/>
          <p14:tracePt t="52342" x="3786188" y="4665663"/>
          <p14:tracePt t="52346" x="3770313" y="4695825"/>
          <p14:tracePt t="52361" x="3770313" y="4814888"/>
          <p14:tracePt t="52368" x="3786188" y="4889500"/>
          <p14:tracePt t="52378" x="3786188" y="4935538"/>
          <p14:tracePt t="52382" x="3800475" y="4979988"/>
          <p14:tracePt t="52389" x="3800475" y="5008563"/>
          <p14:tracePt t="52397" x="3830638" y="5068888"/>
          <p14:tracePt t="52404" x="3844925" y="5099050"/>
          <p14:tracePt t="52412" x="3860800" y="5143500"/>
          <p14:tracePt t="52420" x="3889375" y="5232400"/>
          <p14:tracePt t="52426" x="3905250" y="5262563"/>
          <p14:tracePt t="52434" x="3935413" y="5351463"/>
          <p14:tracePt t="52439" x="3994150" y="5426075"/>
          <p14:tracePt t="52447" x="4054475" y="5530850"/>
          <p14:tracePt t="52455" x="4143375" y="5680075"/>
          <p14:tracePt t="52463" x="4187825" y="5710238"/>
          <p14:tracePt t="52469" x="4306888" y="5843588"/>
          <p14:tracePt t="52477" x="4411663" y="5903913"/>
          <p14:tracePt t="52486" x="4575175" y="5978525"/>
          <p14:tracePt t="52490" x="4679950" y="6053138"/>
          <p14:tracePt t="52496" x="4814888" y="6083300"/>
          <p14:tracePt t="52503" x="4918075" y="6111875"/>
          <p14:tracePt t="52515" x="5008563" y="6142038"/>
          <p14:tracePt t="52518" x="5097463" y="6186488"/>
          <p14:tracePt t="52527" x="5216525" y="6202363"/>
          <p14:tracePt t="52533" x="5380038" y="6202363"/>
          <p14:tracePt t="52548" x="5634038" y="6142038"/>
          <p14:tracePt t="52558" x="5722938" y="6142038"/>
          <p14:tracePt t="52563" x="5842000" y="6111875"/>
          <p14:tracePt t="52569" x="5916613" y="6083300"/>
          <p14:tracePt t="52578" x="6035675" y="6022975"/>
          <p14:tracePt t="52583" x="6140450" y="5978525"/>
          <p14:tracePt t="52595" x="6259513" y="5948363"/>
          <p14:tracePt t="52602" x="6303963" y="5934075"/>
          <p14:tracePt t="52610" x="6378575" y="5903913"/>
          <p14:tracePt t="52614" x="6408738" y="5889625"/>
          <p14:tracePt t="52618" x="6438900" y="5829300"/>
          <p14:tracePt t="52627" x="6527800" y="5754688"/>
          <p14:tracePt t="52633" x="6602413" y="5486400"/>
          <p14:tracePt t="52647" x="6677025" y="5232400"/>
          <p14:tracePt t="52654" x="6692900" y="5157788"/>
          <p14:tracePt t="52673" x="6692900" y="5024438"/>
          <p14:tracePt t="52678" x="6692900" y="4860925"/>
          <p14:tracePt t="52687" x="6692900" y="4695825"/>
          <p14:tracePt t="52693" x="6632575" y="4576763"/>
          <p14:tracePt t="52699" x="6602413" y="4427538"/>
          <p14:tracePt t="52705" x="6572250" y="4352925"/>
          <p14:tracePt t="52716" x="6543675" y="4278313"/>
          <p14:tracePt t="52718" x="6483350" y="4233863"/>
          <p14:tracePt t="52727" x="6438900" y="4189413"/>
          <p14:tracePt t="52744" x="6259513" y="4084638"/>
          <p14:tracePt t="52751" x="6229350" y="4070350"/>
          <p14:tracePt t="52755" x="6126163" y="4040188"/>
          <p14:tracePt t="52765" x="6081713" y="4040188"/>
          <p14:tracePt t="52769" x="6035675" y="3995738"/>
          <p14:tracePt t="52784" x="5916613" y="3965575"/>
          <p14:tracePt t="52799" x="5708650" y="3935413"/>
          <p14:tracePt t="52805" x="5603875" y="3921125"/>
          <p14:tracePt t="52813" x="5470525" y="3921125"/>
          <p14:tracePt t="52819" x="5365750" y="3921125"/>
          <p14:tracePt t="52834" x="5202238" y="3935413"/>
          <p14:tracePt t="52843" x="5097463" y="3965575"/>
          <p14:tracePt t="52848" x="5022850" y="3995738"/>
          <p14:tracePt t="52855" x="4918075" y="4054475"/>
          <p14:tracePt t="52864" x="4829175" y="4084638"/>
          <p14:tracePt t="52869" x="4710113" y="4129088"/>
          <p14:tracePt t="52879" x="4591050" y="4144963"/>
          <p14:tracePt t="52888" x="4560888" y="4159250"/>
          <p14:tracePt t="52894" x="4516438" y="4189413"/>
          <p14:tracePt t="52899" x="4456113" y="4219575"/>
          <p14:tracePt t="52905" x="4425950" y="4233863"/>
          <p14:tracePt t="52914" x="4381500" y="4264025"/>
          <p14:tracePt t="52929" x="4292600" y="4413250"/>
          <p14:tracePt t="52935" x="4248150" y="4518025"/>
          <p14:tracePt t="52943" x="4187825" y="4621213"/>
          <p14:tracePt t="52952" x="4157663" y="4756150"/>
          <p14:tracePt t="52955" x="4143375" y="4800600"/>
          <p14:tracePt t="52969" x="4143375" y="4875213"/>
          <p14:tracePt t="52976" x="4143375" y="4964113"/>
          <p14:tracePt t="52988" x="4143375" y="4994275"/>
          <p14:tracePt t="52994" x="4143375" y="5038725"/>
          <p14:tracePt t="52998" x="4173538" y="5068888"/>
          <p14:tracePt t="53005" x="4187825" y="5113338"/>
          <p14:tracePt t="53023" x="4232275" y="5232400"/>
          <p14:tracePt t="53034" x="4337050" y="5441950"/>
          <p14:tracePt t="53044" x="4381500" y="5530850"/>
          <p14:tracePt t="53048" x="4456113" y="5621338"/>
          <p14:tracePt t="53055" x="4560888" y="5694363"/>
          <p14:tracePt t="53065" x="4649788" y="5754688"/>
          <p14:tracePt t="53069" x="4724400" y="5784850"/>
          <p14:tracePt t="53077" x="4829175" y="5799138"/>
          <p14:tracePt t="53084" x="4918075" y="5815013"/>
          <p14:tracePt t="53094" x="5037138" y="5859463"/>
          <p14:tracePt t="53099" x="5157788" y="5859463"/>
          <p14:tracePt t="53115" x="5335588" y="5859463"/>
          <p14:tracePt t="53123" x="5410200" y="5829300"/>
          <p14:tracePt t="53126" x="5573713" y="5829300"/>
          <p14:tracePt t="53137" x="5664200" y="5799138"/>
          <p14:tracePt t="53143" x="5783263" y="5784850"/>
          <p14:tracePt t="53148" x="5842000" y="5768975"/>
          <p14:tracePt t="53158" x="5872163" y="5740400"/>
          <p14:tracePt t="53162" x="5916613" y="5724525"/>
          <p14:tracePt t="53175" x="5932488" y="5694363"/>
          <p14:tracePt t="53186" x="5976938" y="5635625"/>
          <p14:tracePt t="53193" x="6007100" y="5561013"/>
          <p14:tracePt t="53206" x="6081713" y="5322888"/>
          <p14:tracePt t="53216" x="6081713" y="5218113"/>
          <p14:tracePt t="53221" x="6081713" y="5143500"/>
          <p14:tracePt t="53228" x="6081713" y="5068888"/>
          <p14:tracePt t="53234" x="6051550" y="4994275"/>
          <p14:tracePt t="53247" x="6021388" y="4905375"/>
          <p14:tracePt t="53255" x="5962650" y="4621213"/>
          <p14:tracePt t="53265" x="5916613" y="4502150"/>
          <p14:tracePt t="53270" x="5872163" y="4397375"/>
          <p14:tracePt t="53278" x="5827713" y="4338638"/>
          <p14:tracePt t="53284" x="5797550" y="4308475"/>
          <p14:tracePt t="53302" x="5634038" y="4219575"/>
          <p14:tracePt t="53306" x="5545138" y="4159250"/>
          <p14:tracePt t="53313" x="5454650" y="4100513"/>
          <p14:tracePt t="53323" x="5365750" y="4070350"/>
          <p14:tracePt t="53327" x="5321300" y="4040188"/>
          <p14:tracePt t="53334" x="5260975" y="3995738"/>
          <p14:tracePt t="53343" x="5230813" y="3965575"/>
          <p14:tracePt t="53349" x="5186363" y="3935413"/>
          <p14:tracePt t="53359" x="5141913" y="3921125"/>
          <p14:tracePt t="53365" x="5097463" y="3921125"/>
          <p14:tracePt t="53372" x="5067300" y="3921125"/>
          <p14:tracePt t="53376" x="5037138" y="3921125"/>
          <p14:tracePt t="53388" x="4992688" y="3935413"/>
          <p14:tracePt t="53393" x="4962525" y="3965575"/>
          <p14:tracePt t="53399" x="4843463" y="4025900"/>
          <p14:tracePt t="53406" x="4754563" y="4054475"/>
          <p14:tracePt t="53415" x="4635500" y="4100513"/>
          <p14:tracePt t="53424" x="4500563" y="4189413"/>
          <p14:tracePt t="53429" x="4471988" y="4219575"/>
          <p14:tracePt t="53440" x="4425950" y="4264025"/>
          <p14:tracePt t="53445" x="4367213" y="4322763"/>
          <p14:tracePt t="53453" x="4322763" y="4397375"/>
          <p14:tracePt t="53456" x="4292600" y="4457700"/>
          <p14:tracePt t="53465" x="4262438" y="4532313"/>
          <p14:tracePt t="53471" x="4248150" y="4562475"/>
          <p14:tracePt t="53489" x="4248150" y="4681538"/>
          <p14:tracePt t="53495" x="4248150" y="4725988"/>
          <p14:tracePt t="53502" x="4248150" y="4770438"/>
          <p14:tracePt t="53507" x="4262438" y="4800600"/>
          <p14:tracePt t="53514" x="4278313" y="4845050"/>
          <p14:tracePt t="53528" x="4292600" y="4889500"/>
          <p14:tracePt t="53537" x="4292600" y="4905375"/>
          <p14:tracePt t="53549" x="4337050" y="4935538"/>
          <p14:tracePt t="53559" x="4337050" y="4964113"/>
          <p14:tracePt t="53564" x="4381500" y="4994275"/>
          <p14:tracePt t="53578" x="4441825" y="5083175"/>
          <p14:tracePt t="53587" x="4500563" y="5129213"/>
          <p14:tracePt t="53593" x="4560888" y="5173663"/>
          <p14:tracePt t="53599" x="4665663" y="5248275"/>
          <p14:tracePt t="53608" x="4724400" y="5262563"/>
          <p14:tracePt t="53614" x="4784725" y="5278438"/>
          <p14:tracePt t="53626" x="4889500" y="5278438"/>
          <p14:tracePt t="53635" x="4978400" y="5278438"/>
          <p14:tracePt t="53643" x="5037138" y="5278438"/>
          <p14:tracePt t="53664" x="5202238" y="5218113"/>
          <p14:tracePt t="53676" x="5246688" y="5203825"/>
          <p14:tracePt t="53683" x="5305425" y="5173663"/>
          <p14:tracePt t="53688" x="5321300" y="5173663"/>
          <p14:tracePt t="53694" x="5321300" y="5157788"/>
          <p14:tracePt t="53701" x="5351463" y="5143500"/>
          <p14:tracePt t="53750" x="5351463" y="5113338"/>
          <p14:tracePt t="53800" x="5335588" y="5099050"/>
          <p14:tracePt t="53814" x="5321300" y="5099050"/>
          <p14:tracePt t="53825" x="5321300" y="5083175"/>
          <p14:tracePt t="53832" x="5305425" y="5083175"/>
          <p14:tracePt t="53843" x="5291138" y="5083175"/>
          <p14:tracePt t="53860" x="5276850" y="5083175"/>
          <p14:tracePt t="53885" x="5260975" y="5083175"/>
          <p14:tracePt t="53907" x="5246688" y="5083175"/>
          <p14:tracePt t="53915" x="5230813" y="5083175"/>
          <p14:tracePt t="53936" x="5216525" y="5083175"/>
          <p14:tracePt t="53957" x="5202238" y="5099050"/>
          <p14:tracePt t="53965" x="5186363" y="5099050"/>
          <p14:tracePt t="53973" x="5172075" y="5129213"/>
          <p14:tracePt t="53980" x="5141913" y="5143500"/>
          <p14:tracePt t="53986" x="5111750" y="5173663"/>
          <p14:tracePt t="53997" x="5083175" y="5203825"/>
          <p14:tracePt t="54005" x="4784725" y="5575300"/>
          <p14:tracePt t="54015" x="4635500" y="5710238"/>
          <p14:tracePt t="54026" x="4605338" y="5740400"/>
          <p14:tracePt t="54029" x="4516438" y="5815013"/>
          <p14:tracePt t="54038" x="4352925" y="6008688"/>
          <p14:tracePt t="54053" x="4173538" y="6396038"/>
          <p14:tracePt t="54058" x="4098925" y="6589713"/>
          <p14:tracePt t="54065" x="4098925" y="6619875"/>
          <p14:tracePt t="54076" x="4068763" y="6678613"/>
          <p14:tracePt t="54079" x="4038600" y="6678613"/>
          <p14:tracePt t="54093" x="4010025" y="6708775"/>
          <p14:tracePt t="54108" x="3994150" y="6708775"/>
          <p14:tracePt t="54115" x="3979863" y="6708775"/>
          <p14:tracePt t="54122" x="3963988" y="6708775"/>
          <p14:tracePt t="54158" x="3935413" y="6708775"/>
          <p14:tracePt t="54187" x="3919538" y="6694488"/>
          <p14:tracePt t="54195" x="3919538" y="6678613"/>
          <p14:tracePt t="54208" x="3919538" y="6650038"/>
          <p14:tracePt t="54216" x="3905250" y="6650038"/>
          <p14:tracePt t="54223" x="3889375" y="6634163"/>
          <p14:tracePt t="54231" x="3889375" y="6604000"/>
          <p14:tracePt t="54238" x="3889375" y="6589713"/>
          <p14:tracePt t="54243" x="3875088" y="6589713"/>
          <p14:tracePt t="54252" x="3860800" y="6545263"/>
          <p14:tracePt t="54262" x="3860800" y="6529388"/>
          <p14:tracePt t="54265" x="3860800" y="6515100"/>
          <p14:tracePt t="54273" x="3844925" y="6515100"/>
          <p14:tracePt t="54282" x="3844925" y="6484938"/>
          <p14:tracePt t="54286" x="3830638" y="6484938"/>
          <p14:tracePt t="54297" x="3830638" y="6470650"/>
          <p14:tracePt t="54302" x="3830638" y="6454775"/>
          <p14:tracePt t="54312" x="3816350" y="6426200"/>
          <p14:tracePt t="54315" x="3800475" y="6396038"/>
          <p14:tracePt t="54327" x="3786188" y="6380163"/>
          <p14:tracePt t="54331" x="3786188" y="6351588"/>
          <p14:tracePt t="54344" x="3786188" y="6321425"/>
          <p14:tracePt t="54357" x="3786188" y="6276975"/>
          <p14:tracePt t="54362" x="3770313" y="6261100"/>
          <p14:tracePt t="54365" x="3756025" y="6246813"/>
          <p14:tracePt t="54378" x="3756025" y="6216650"/>
          <p14:tracePt t="54382" x="3756025" y="6202363"/>
          <p14:tracePt t="54387" x="3741738" y="6202363"/>
          <p14:tracePt t="54395" x="3741738" y="6186488"/>
          <p14:tracePt t="54426" x="3741738" y="6172200"/>
          <p14:tracePt t="54444" x="3741738" y="6157913"/>
          <p14:tracePt t="54458" x="3741738" y="6142038"/>
          <p14:tracePt t="54484" x="3741738" y="6111875"/>
          <p14:tracePt t="54489" x="3741738" y="6097588"/>
          <p14:tracePt t="54495" x="3741738" y="6067425"/>
          <p14:tracePt t="54503" x="3741738" y="6022975"/>
          <p14:tracePt t="54513" x="3756025" y="5934075"/>
          <p14:tracePt t="54518" x="3756025" y="5829300"/>
          <p14:tracePt t="54523" x="3756025" y="5754688"/>
          <p14:tracePt t="54531" x="3770313" y="5665788"/>
          <p14:tracePt t="54537" x="3770313" y="5605463"/>
          <p14:tracePt t="54547" x="3770313" y="5546725"/>
          <p14:tracePt t="54552" x="3770313" y="5516563"/>
          <p14:tracePt t="54566" x="3770313" y="5486400"/>
          <p14:tracePt t="54582" x="3770313" y="5456238"/>
          <p14:tracePt t="54588" x="3770313" y="5441950"/>
          <p14:tracePt t="54611" x="3756025" y="5411788"/>
          <p14:tracePt t="54618" x="3741738" y="5397500"/>
          <p14:tracePt t="54627" x="3741738" y="5381625"/>
          <p14:tracePt t="54632" x="3725863" y="5307013"/>
          <p14:tracePt t="54641" x="3725863" y="5262563"/>
          <p14:tracePt t="54645" x="3711575" y="5187950"/>
          <p14:tracePt t="54661" x="3695700" y="5083175"/>
          <p14:tracePt t="54675" x="3667125" y="4994275"/>
          <p14:tracePt t="54685" x="3667125" y="4949825"/>
          <p14:tracePt t="54688" x="3667125" y="4919663"/>
          <p14:tracePt t="54695" x="3651250" y="4875213"/>
          <p14:tracePt t="54706" x="3621088" y="4845050"/>
          <p14:tracePt t="54716" x="3606800" y="4725988"/>
          <p14:tracePt t="54726" x="3606800" y="4637088"/>
          <p14:tracePt t="54733" x="3606800" y="4502150"/>
          <p14:tracePt t="54738" x="3606800" y="4427538"/>
          <p14:tracePt t="54748" x="3606800" y="4322763"/>
          <p14:tracePt t="54753" x="3606800" y="4278313"/>
          <p14:tracePt t="54764" x="3606800" y="4189413"/>
          <p14:tracePt t="54767" x="3592513" y="4159250"/>
          <p14:tracePt t="54777" x="3592513" y="4114800"/>
          <p14:tracePt t="54782" x="3592513" y="4100513"/>
          <p14:tracePt t="54788" x="3592513" y="4084638"/>
          <p14:tracePt t="54801" x="3576638" y="4054475"/>
          <p14:tracePt t="54812" x="3576638" y="4025900"/>
          <p14:tracePt t="54816" x="3576638" y="3995738"/>
          <p14:tracePt t="54826" x="3562350" y="3979863"/>
          <p14:tracePt t="54832" x="3562350" y="3951288"/>
          <p14:tracePt t="54847" x="3562350" y="3921125"/>
          <p14:tracePt t="54858" x="3562350" y="3890963"/>
          <p14:tracePt t="54862" x="3562350" y="3846513"/>
          <p14:tracePt t="54868" x="3562350" y="3832225"/>
          <p14:tracePt t="54876" x="3562350" y="3816350"/>
          <p14:tracePt t="54885" x="3562350" y="3757613"/>
          <p14:tracePt t="54895" x="3548063" y="3727450"/>
          <p14:tracePt t="54904" x="3548063" y="3711575"/>
          <p14:tracePt t="54925" x="3532188" y="3711575"/>
          <p14:tracePt t="54960" x="3517900" y="3711575"/>
          <p14:tracePt t="54967" x="3517900" y="3727450"/>
          <p14:tracePt t="54974" x="3517900" y="3757613"/>
          <p14:tracePt t="54985" x="3517900" y="3802063"/>
          <p14:tracePt t="54997" x="3532188" y="3876675"/>
          <p14:tracePt t="55003" x="3548063" y="3921125"/>
          <p14:tracePt t="55011" x="3548063" y="3951288"/>
          <p14:tracePt t="55018" x="3548063" y="3979863"/>
          <p14:tracePt t="55025" x="3548063" y="3995738"/>
          <p14:tracePt t="55034" x="3548063" y="4010025"/>
          <p14:tracePt t="55047" x="3548063" y="4054475"/>
          <p14:tracePt t="55053" x="3548063" y="4070350"/>
          <p14:tracePt t="55062" x="3548063" y="4084638"/>
          <p14:tracePt t="55079" x="3548063" y="4114800"/>
          <p14:tracePt t="55084" x="3548063" y="4144963"/>
          <p14:tracePt t="55089" x="3548063" y="4159250"/>
          <p14:tracePt t="55096" x="3548063" y="4175125"/>
          <p14:tracePt t="55103" x="3548063" y="4219575"/>
          <p14:tracePt t="55113" x="3548063" y="4249738"/>
          <p14:tracePt t="55117" x="3548063" y="4278313"/>
          <p14:tracePt t="55129" x="3548063" y="4352925"/>
          <p14:tracePt t="55135" x="3548063" y="4443413"/>
          <p14:tracePt t="55139" x="3562350" y="4518025"/>
          <p14:tracePt t="55146" x="3562350" y="4592638"/>
          <p14:tracePt t="55153" x="3562350" y="4681538"/>
          <p14:tracePt t="55163" x="3562350" y="4711700"/>
          <p14:tracePt t="55177" x="3576638" y="4875213"/>
          <p14:tracePt t="55185" x="3576638" y="4964113"/>
          <p14:tracePt t="55189" x="3576638" y="5143500"/>
          <p14:tracePt t="55196" x="3592513" y="5278438"/>
          <p14:tracePt t="55204" x="3621088" y="5456238"/>
          <p14:tracePt t="55218" x="3651250" y="5621338"/>
          <p14:tracePt t="55226" x="3681413" y="5724525"/>
          <p14:tracePt t="55234" x="3695700" y="5815013"/>
          <p14:tracePt t="55239" x="3695700" y="5948363"/>
          <p14:tracePt t="55248" x="3711575" y="6067425"/>
          <p14:tracePt t="55253" x="3725863" y="6202363"/>
          <p14:tracePt t="55265" x="3741738" y="6321425"/>
          <p14:tracePt t="55269" x="3756025" y="6380163"/>
          <p14:tracePt t="55276" x="3770313" y="6440488"/>
          <p14:tracePt t="55282" x="3770313" y="6515100"/>
          <p14:tracePt t="55293" x="3786188" y="6559550"/>
          <p14:tracePt t="55297" x="3786188" y="6589713"/>
          <p14:tracePt t="55303" x="3786188" y="6634163"/>
          <p14:tracePt t="55314" x="3786188" y="6678613"/>
          <p14:tracePt t="55318" x="3800475" y="6723063"/>
          <p14:tracePt t="55332" x="3800475" y="6738938"/>
          <p14:tracePt t="55368" x="3816350" y="6738938"/>
          <p14:tracePt t="55375" x="3830638" y="6738938"/>
          <p14:tracePt t="55385" x="3830638" y="6708775"/>
          <p14:tracePt t="55389" x="3830638" y="6678613"/>
          <p14:tracePt t="55397" x="3844925" y="6634163"/>
          <p14:tracePt t="55412" x="3844925" y="6604000"/>
          <p14:tracePt t="55422" x="3844925" y="6589713"/>
          <p14:tracePt t="55426" x="3844925" y="6545263"/>
          <p14:tracePt t="55434" x="3830638" y="6515100"/>
          <p14:tracePt t="55442" x="3800475" y="6470650"/>
          <p14:tracePt t="55454" x="3770313" y="6380163"/>
          <p14:tracePt t="55464" x="3741738" y="6335713"/>
          <p14:tracePt t="55468" x="3725863" y="6261100"/>
          <p14:tracePt t="55475" x="3695700" y="6097588"/>
          <p14:tracePt t="55483" x="3651250" y="5843588"/>
          <p14:tracePt t="55498" x="3621088" y="5740400"/>
          <p14:tracePt t="55505" x="3621088" y="5724525"/>
          <p14:tracePt t="55512" x="3606800" y="5710238"/>
          <p14:tracePt t="55518" x="3592513" y="5694363"/>
          <p14:tracePt t="55528" x="3576638" y="5635625"/>
          <p14:tracePt t="55551" x="3532188" y="5591175"/>
          <p14:tracePt t="55555" x="3532188" y="5530850"/>
          <p14:tracePt t="55563" x="3517900" y="5500688"/>
          <p14:tracePt t="55569" x="3487738" y="5441950"/>
          <p14:tracePt t="55575" x="3473450" y="5411788"/>
          <p14:tracePt t="55583" x="3443288" y="5351463"/>
          <p14:tracePt t="55595" x="3398838" y="5292725"/>
          <p14:tracePt t="55602" x="3398838" y="5248275"/>
          <p14:tracePt t="55613" x="3352800" y="5143500"/>
          <p14:tracePt t="55621" x="3338513" y="5129213"/>
          <p14:tracePt t="55626" x="3324225" y="5113338"/>
          <p14:tracePt t="55633" x="3324225" y="5099050"/>
          <p14:tracePt t="55643" x="3308350" y="5099050"/>
          <p14:tracePt t="55663" x="3294063" y="5083175"/>
          <p14:tracePt t="55668" x="3279775" y="5083175"/>
          <p14:tracePt t="55705" x="3279775" y="5068888"/>
          <p14:tracePt t="55783" x="3294063" y="5068888"/>
          <p14:tracePt t="55805" x="3308350" y="5068888"/>
          <p14:tracePt t="55812" x="3308350" y="5083175"/>
          <p14:tracePt t="55819" x="3308350" y="5099050"/>
          <p14:tracePt t="55833" x="3308350" y="5113338"/>
          <p14:tracePt t="55848" x="3308350" y="5143500"/>
          <p14:tracePt t="55859" x="3324225" y="5157788"/>
          <p14:tracePt t="55865" x="3338513" y="5187950"/>
          <p14:tracePt t="55874" x="3352800" y="5218113"/>
          <p14:tracePt t="55880" x="3368675" y="5262563"/>
          <p14:tracePt t="56149" x="3398838" y="5351463"/>
          <p14:tracePt t="56164" x="3487738" y="5546725"/>
          <p14:tracePt t="56172" x="3651250" y="5829300"/>
          <p14:tracePt t="56178" x="3695700" y="5918200"/>
          <p14:tracePt t="56185" x="3800475" y="6067425"/>
          <p14:tracePt t="56192" x="3875088" y="6216650"/>
          <p14:tracePt t="56206" x="3979863" y="6351588"/>
          <p14:tracePt t="56215" x="4054475" y="6396038"/>
          <p14:tracePt t="56220" x="4098925" y="6426200"/>
          <p14:tracePt t="56229" x="4173538" y="6470650"/>
          <p14:tracePt t="56234" x="4248150" y="6500813"/>
          <p14:tracePt t="56248" x="4367213" y="6529388"/>
          <p14:tracePt t="56256" x="4425950" y="6545263"/>
          <p14:tracePt t="56264" x="4471988" y="6545263"/>
          <p14:tracePt t="56270" x="4486275" y="6545263"/>
          <p14:tracePt t="56277" x="4500563" y="6545263"/>
          <p14:tracePt t="56284" x="4500563" y="6559550"/>
          <p14:tracePt t="56302" x="4516438" y="6559550"/>
          <p14:tracePt t="56427" x="4516438" y="6575425"/>
          <p14:tracePt t="56438" x="4516438" y="6589713"/>
          <p14:tracePt t="56456" x="4516438" y="6604000"/>
          <p14:tracePt t="56471" x="4530725" y="6619875"/>
          <p14:tracePt t="56486" x="4530725" y="6634163"/>
          <p14:tracePt t="56494" x="4546600" y="6634163"/>
          <p14:tracePt t="56529" x="4546600" y="6650038"/>
          <p14:tracePt t="56544" x="4546600" y="6664325"/>
          <p14:tracePt t="56552" x="4575175" y="6664325"/>
          <p14:tracePt t="56563" x="4575175" y="6694488"/>
          <p14:tracePt t="56586" x="4591050" y="6694488"/>
          <p14:tracePt t="56593" x="4605338" y="6694488"/>
          <p14:tracePt t="56607" x="4635500" y="6694488"/>
          <p14:tracePt t="56614" x="4649788" y="6694488"/>
          <p14:tracePt t="56627" x="4710113" y="6708775"/>
          <p14:tracePt t="56638" x="4724400" y="6708775"/>
          <p14:tracePt t="56643" x="4754563" y="6708775"/>
          <p14:tracePt t="56663" x="4843463" y="6723063"/>
          <p14:tracePt t="56675" x="4948238" y="6738938"/>
          <p14:tracePt t="56681" x="4992688" y="6738938"/>
          <p14:tracePt t="56689" x="5053013" y="6753225"/>
          <p14:tracePt t="56693" x="5111750" y="6753225"/>
          <p14:tracePt t="56702" x="5157788" y="6753225"/>
          <p14:tracePt t="56708" x="5216525" y="6769100"/>
          <p14:tracePt t="56716" x="5260975" y="6769100"/>
          <p14:tracePt t="56722" x="5321300" y="6769100"/>
          <p14:tracePt t="56733" x="5365750" y="6769100"/>
          <p14:tracePt t="56735" x="5410200" y="6769100"/>
          <p14:tracePt t="56742" x="5454650" y="6769100"/>
          <p14:tracePt t="56750" x="5514975" y="6769100"/>
          <p14:tracePt t="56758" x="5589588" y="6783388"/>
          <p14:tracePt t="56767" x="5664200" y="6783388"/>
          <p14:tracePt t="56775" x="5753100" y="6783388"/>
          <p14:tracePt t="56781" x="5842000" y="6783388"/>
          <p14:tracePt t="56786" x="5946775" y="6783388"/>
          <p14:tracePt t="56797" x="6035675" y="6769100"/>
          <p14:tracePt t="56802" x="6081713" y="6769100"/>
          <p14:tracePt t="56814" x="6215063" y="6753225"/>
          <p14:tracePt t="56825" x="6275388" y="6753225"/>
          <p14:tracePt t="56832" x="6334125" y="6753225"/>
          <p14:tracePt t="56836" x="6394450" y="6753225"/>
          <p14:tracePt t="56843" x="6453188" y="6738938"/>
          <p14:tracePt t="56854" x="6527800" y="6738938"/>
          <p14:tracePt t="56869" x="6646863" y="6723063"/>
          <p14:tracePt t="56887" x="6915150" y="6634163"/>
          <p14:tracePt t="56895" x="7019925" y="6604000"/>
          <p14:tracePt t="56905" x="7108825" y="6589713"/>
          <p14:tracePt t="56915" x="7243763" y="6559550"/>
          <p14:tracePt t="56933" x="7302500" y="6559550"/>
          <p14:tracePt t="56939" x="7332663" y="6559550"/>
          <p14:tracePt t="56959" x="7362825" y="6559550"/>
          <p14:tracePt t="56972" x="7377113" y="6559550"/>
          <p14:tracePt t="57052" x="7362825" y="6559550"/>
          <p14:tracePt t="57059" x="7332663" y="6545263"/>
          <p14:tracePt t="57065" x="7302500" y="6529388"/>
          <p14:tracePt t="57077" x="7258050" y="6529388"/>
          <p14:tracePt t="57082" x="7229475" y="6515100"/>
          <p14:tracePt t="57086" x="7183438" y="6500813"/>
          <p14:tracePt t="57097" x="7138988" y="6484938"/>
          <p14:tracePt t="57108" x="7050088" y="6470650"/>
          <p14:tracePt t="57117" x="7019925" y="6470650"/>
          <p14:tracePt t="57125" x="6975475" y="6470650"/>
          <p14:tracePt t="57129" x="6870700" y="6470650"/>
          <p14:tracePt t="57137" x="6765925" y="6470650"/>
          <p14:tracePt t="57148" x="6677025" y="6470650"/>
          <p14:tracePt t="57158" x="6424613" y="6470650"/>
          <p14:tracePt t="57165" x="6334125" y="6470650"/>
          <p14:tracePt t="57176" x="6245225" y="6470650"/>
          <p14:tracePt t="57179" x="6170613" y="6484938"/>
          <p14:tracePt t="57188" x="6126163" y="6484938"/>
          <p14:tracePt t="57193" x="6035675" y="6484938"/>
          <p14:tracePt t="57202" x="5946775" y="6484938"/>
          <p14:tracePt t="57209" x="5902325" y="6484938"/>
          <p14:tracePt t="57215" x="5797550" y="6484938"/>
          <p14:tracePt t="57224" x="5767388" y="6500813"/>
          <p14:tracePt t="57238" x="5634038" y="6500813"/>
          <p14:tracePt t="57245" x="5545138" y="6529388"/>
          <p14:tracePt t="57252" x="5499100" y="6529388"/>
          <p14:tracePt t="57258" x="5484813" y="6529388"/>
          <p14:tracePt t="57265" x="5440363" y="6545263"/>
          <p14:tracePt t="57274" x="5410200" y="6559550"/>
          <p14:tracePt t="57283" x="5395913" y="6559550"/>
          <p14:tracePt t="57287" x="5380038" y="6559550"/>
          <p14:tracePt t="57296" x="5365750" y="6559550"/>
          <p14:tracePt t="57302" x="5335588" y="6559550"/>
          <p14:tracePt t="57309" x="5321300" y="6559550"/>
          <p14:tracePt t="57332" x="5321300" y="6575425"/>
          <p14:tracePt t="57437" x="5351463" y="6575425"/>
          <p14:tracePt t="57455" x="5365750" y="6575425"/>
          <p14:tracePt t="57463" x="5380038" y="6575425"/>
          <p14:tracePt t="57467" x="5395913" y="6575425"/>
          <p14:tracePt t="57474" x="5410200" y="6589713"/>
          <p14:tracePt t="57486" x="5454650" y="6589713"/>
          <p14:tracePt t="57488" x="5470525" y="6589713"/>
          <p14:tracePt t="57497" x="5499100" y="6589713"/>
          <p14:tracePt t="57502" x="5514975" y="6589713"/>
          <p14:tracePt t="57508" x="5573713" y="6589713"/>
          <p14:tracePt t="57519" x="5589588" y="6589713"/>
          <p14:tracePt t="57526" x="5603875" y="6589713"/>
          <p14:tracePt t="57531" x="5648325" y="6589713"/>
          <p14:tracePt t="57538" x="5694363" y="6589713"/>
          <p14:tracePt t="57545" x="5767388" y="6589713"/>
          <p14:tracePt t="57552" x="5916613" y="6575425"/>
          <p14:tracePt t="57561" x="5976938" y="6575425"/>
          <p14:tracePt t="57566" x="6081713" y="6559550"/>
          <p14:tracePt t="57577" x="6140450" y="6559550"/>
          <p14:tracePt t="57582" x="6215063" y="6545263"/>
          <p14:tracePt t="57588" x="6319838" y="6529388"/>
          <p14:tracePt t="57595" x="6408738" y="6484938"/>
          <p14:tracePt t="57613" x="6618288" y="6484938"/>
          <p14:tracePt t="57621" x="6692900" y="6470650"/>
          <p14:tracePt t="57626" x="6751638" y="6470650"/>
          <p14:tracePt t="57633" x="6811963" y="6470650"/>
          <p14:tracePt t="57638" x="6856413" y="6454775"/>
          <p14:tracePt t="57646" x="6915150" y="6440488"/>
          <p14:tracePt t="57663" x="7005638" y="6426200"/>
          <p14:tracePt t="57674" x="7080250" y="6410325"/>
          <p14:tracePt t="57688" x="7138988" y="6410325"/>
          <p14:tracePt t="57703" x="7154863" y="6410325"/>
          <p14:tracePt t="57717" x="7169150" y="6396038"/>
          <p14:tracePt t="57760" x="7138988" y="6396038"/>
          <p14:tracePt t="57767" x="7094538" y="6396038"/>
          <p14:tracePt t="57974" x="7005638" y="6291263"/>
          <p14:tracePt t="57991" x="6588125" y="4949825"/>
          <p14:tracePt t="57997" x="6424613" y="4233863"/>
          <p14:tracePt t="58005" x="6259513" y="3205163"/>
          <p14:tracePt t="58013" x="6184900" y="1893888"/>
          <p14:tracePt t="58017" x="6156325" y="7905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a:extLst>
              <a:ext uri="{FF2B5EF4-FFF2-40B4-BE49-F238E27FC236}">
                <a16:creationId xmlns:a16="http://schemas.microsoft.com/office/drawing/2014/main" id="{F9C9B2B1-7FB9-4AF6-9801-4684C195D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664" y="1868135"/>
            <a:ext cx="3425056" cy="26765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6B3E81BA-0022-4CF2-B5BF-BBD559284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780" y="1816045"/>
            <a:ext cx="3682019" cy="2717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The Nab Experiment</a:t>
            </a:r>
          </a:p>
        </p:txBody>
      </p:sp>
      <p:pic>
        <p:nvPicPr>
          <p:cNvPr id="3" name="Picture 3">
            <a:extLst>
              <a:ext uri="{FF2B5EF4-FFF2-40B4-BE49-F238E27FC236}">
                <a16:creationId xmlns:a16="http://schemas.microsoft.com/office/drawing/2014/main" id="{E1985F24-63D0-4C6A-863B-F6497F62B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23" y="867524"/>
            <a:ext cx="8191500" cy="676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7BBD3C7D-76F2-4F4D-8C2A-919B7F0E6E31}"/>
              </a:ext>
            </a:extLst>
          </p:cNvPr>
          <p:cNvSpPr>
            <a:spLocks noChangeArrowheads="1"/>
          </p:cNvSpPr>
          <p:nvPr/>
        </p:nvSpPr>
        <p:spPr bwMode="auto">
          <a:xfrm>
            <a:off x="139682" y="4497376"/>
            <a:ext cx="115417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cs typeface="Arial" panose="020B0604020202020204" pitchFamily="34" charset="0"/>
              </a:rPr>
              <a:t>Neglect time reversal terms, and average the polarized terms over the events the detector sees we get:</a:t>
            </a:r>
            <a:r>
              <a:rPr kumimoji="0" lang="en-US" altLang="en-US" sz="2000" b="0" i="0" u="none" strike="noStrike" cap="none" normalizeH="0" baseline="0" dirty="0">
                <a:ln>
                  <a:noFill/>
                </a:ln>
                <a:solidFill>
                  <a:schemeClr val="tx1"/>
                </a:solidFill>
                <a:effectLst/>
              </a:rPr>
              <a:t> </a:t>
            </a:r>
          </a:p>
        </p:txBody>
      </p:sp>
      <p:pic>
        <p:nvPicPr>
          <p:cNvPr id="5125" name="Picture 5">
            <a:extLst>
              <a:ext uri="{FF2B5EF4-FFF2-40B4-BE49-F238E27FC236}">
                <a16:creationId xmlns:a16="http://schemas.microsoft.com/office/drawing/2014/main" id="{2CED6FC8-725D-4D70-A013-2C80EBECA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1211" y="5027751"/>
            <a:ext cx="4206623" cy="4035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1D4D0A-1851-4EB9-8B33-962158944744}"/>
              </a:ext>
            </a:extLst>
          </p:cNvPr>
          <p:cNvSpPr/>
          <p:nvPr/>
        </p:nvSpPr>
        <p:spPr>
          <a:xfrm>
            <a:off x="7985292" y="4993130"/>
            <a:ext cx="1836540" cy="403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descr="|\langle \sigma_n \rangle |&lt;2\times10 ^{-5}">
            <a:extLst>
              <a:ext uri="{FF2B5EF4-FFF2-40B4-BE49-F238E27FC236}">
                <a16:creationId xmlns:a16="http://schemas.microsoft.com/office/drawing/2014/main" id="{BB4AE72B-450D-40A3-BC60-A880B50401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1479" y="6026214"/>
            <a:ext cx="3404253" cy="599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920D13-604D-4CEA-92C3-C27DD9EFBB33}"/>
              </a:ext>
            </a:extLst>
          </p:cNvPr>
          <p:cNvSpPr txBox="1"/>
          <p:nvPr/>
        </p:nvSpPr>
        <p:spPr>
          <a:xfrm>
            <a:off x="238588" y="5561603"/>
            <a:ext cx="8864480" cy="400110"/>
          </a:xfrm>
          <a:prstGeom prst="rect">
            <a:avLst/>
          </a:prstGeom>
          <a:noFill/>
        </p:spPr>
        <p:txBody>
          <a:bodyPr wrap="square" rtlCol="0">
            <a:spAutoFit/>
          </a:bodyPr>
          <a:lstStyle/>
          <a:p>
            <a:r>
              <a:rPr kumimoji="0" lang="en-US" altLang="en-US" sz="2000" b="0" i="0" u="none" strike="noStrike" cap="none" normalizeH="0" baseline="0" dirty="0">
                <a:ln>
                  <a:noFill/>
                </a:ln>
                <a:solidFill>
                  <a:srgbClr val="000000"/>
                </a:solidFill>
                <a:effectLst/>
                <a:cs typeface="Arial" panose="020B0604020202020204" pitchFamily="34" charset="0"/>
              </a:rPr>
              <a:t>To Meet Our Experimental Goal w</a:t>
            </a:r>
            <a:r>
              <a:rPr lang="en-US" sz="2000" dirty="0"/>
              <a:t>e must verify that that the beam polarization is</a:t>
            </a:r>
            <a:r>
              <a:rPr kumimoji="0" lang="en-US" altLang="en-US" sz="2000" b="0" i="0" u="none" strike="noStrike" cap="none" normalizeH="0" baseline="0" dirty="0">
                <a:ln>
                  <a:noFill/>
                </a:ln>
                <a:solidFill>
                  <a:srgbClr val="000000"/>
                </a:solidFill>
                <a:effectLst/>
                <a:cs typeface="Arial" panose="020B0604020202020204" pitchFamily="34" charset="0"/>
              </a:rPr>
              <a:t>:</a:t>
            </a:r>
            <a:endParaRPr lang="en-US" sz="2000"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581CCDC-6EB9-4276-B162-0AE5FB880C8F}"/>
                  </a:ext>
                </a:extLst>
              </p:cNvPr>
              <p:cNvSpPr txBox="1"/>
              <p:nvPr/>
            </p:nvSpPr>
            <p:spPr>
              <a:xfrm>
                <a:off x="758139" y="6057987"/>
                <a:ext cx="5152432" cy="647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r>
                            <a:rPr lang="en-US" sz="2000" b="0" i="1" smtClean="0">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rPr>
                            <m:t>𝑎</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𝐵</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𝑐𝑜𝑠</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𝑒</m:t>
                                  </m:r>
                                </m:sub>
                              </m:sSub>
                            </m:e>
                          </m:d>
                          <m:d>
                            <m:dPr>
                              <m:begChr m:val="|"/>
                              <m:endChr m:val="|"/>
                              <m:ctrlPr>
                                <a:rPr lang="en-US" sz="2000" b="0" i="1" smtClean="0">
                                  <a:latin typeface="Cambria Math" panose="02040503050406030204" pitchFamily="18" charset="0"/>
                                  <a:ea typeface="Cambria Math" panose="02040503050406030204" pitchFamily="18" charset="0"/>
                                </a:rPr>
                              </m:ctrlPr>
                            </m:dPr>
                            <m:e>
                              <m:d>
                                <m:dPr>
                                  <m:begChr m:val="⟨"/>
                                  <m:endChr m:val="⟩"/>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ea typeface="Cambria Math" panose="02040503050406030204" pitchFamily="18" charset="0"/>
                                        </a:rPr>
                                        <m:t>𝑛</m:t>
                                      </m:r>
                                    </m:sub>
                                  </m:sSub>
                                </m:e>
                              </m:d>
                            </m:e>
                          </m:d>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𝑒</m:t>
                              </m:r>
                            </m:sub>
                          </m:sSub>
                          <m:r>
                            <a:rPr lang="en-US" sz="2000" b="0" i="1" smtClean="0">
                              <a:solidFill>
                                <a:srgbClr val="FF0000"/>
                              </a:solidFill>
                              <a:latin typeface="Cambria Math" panose="02040503050406030204" pitchFamily="18" charset="0"/>
                            </a:rPr>
                            <m:t>𝑎</m:t>
                          </m:r>
                        </m:den>
                      </m:f>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−4</m:t>
                          </m:r>
                        </m:sup>
                      </m:sSup>
                    </m:oMath>
                  </m:oMathPara>
                </a14:m>
                <a:endParaRPr lang="en-US" sz="2000" dirty="0"/>
              </a:p>
            </p:txBody>
          </p:sp>
        </mc:Choice>
        <mc:Fallback>
          <p:sp>
            <p:nvSpPr>
              <p:cNvPr id="10" name="TextBox 9">
                <a:extLst>
                  <a:ext uri="{FF2B5EF4-FFF2-40B4-BE49-F238E27FC236}">
                    <a16:creationId xmlns:a16="http://schemas.microsoft.com/office/drawing/2014/main" id="{F581CCDC-6EB9-4276-B162-0AE5FB880C8F}"/>
                  </a:ext>
                </a:extLst>
              </p:cNvPr>
              <p:cNvSpPr txBox="1">
                <a:spLocks noRot="1" noChangeAspect="1" noMove="1" noResize="1" noEditPoints="1" noAdjustHandles="1" noChangeArrowheads="1" noChangeShapeType="1" noTextEdit="1"/>
              </p:cNvSpPr>
              <p:nvPr/>
            </p:nvSpPr>
            <p:spPr>
              <a:xfrm>
                <a:off x="758139" y="6057987"/>
                <a:ext cx="5152432" cy="647613"/>
              </a:xfrm>
              <a:prstGeom prst="rect">
                <a:avLst/>
              </a:prstGeom>
              <a:blipFill>
                <a:blip r:embed="rId9"/>
                <a:stretch>
                  <a:fillRect b="-943"/>
                </a:stretch>
              </a:blipFill>
            </p:spPr>
            <p:txBody>
              <a:bodyPr/>
              <a:lstStyle/>
              <a:p>
                <a:r>
                  <a:rPr lang="en-US">
                    <a:noFill/>
                  </a:rPr>
                  <a:t> </a:t>
                </a:r>
              </a:p>
            </p:txBody>
          </p:sp>
        </mc:Fallback>
      </mc:AlternateContent>
      <p:pic>
        <p:nvPicPr>
          <p:cNvPr id="15" name="Picture 2">
            <a:extLst>
              <a:ext uri="{FF2B5EF4-FFF2-40B4-BE49-F238E27FC236}">
                <a16:creationId xmlns:a16="http://schemas.microsoft.com/office/drawing/2014/main" id="{AA8B4F23-8139-47A6-9F3A-2F2B4D3B4B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4848" y="2646436"/>
            <a:ext cx="2653259" cy="782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B22E4F7D-18A0-471C-B818-A302BC8CF4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5359" y="2694289"/>
            <a:ext cx="2629910" cy="5745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CF9432-309E-4006-815F-17B5F6A09307}"/>
              </a:ext>
            </a:extLst>
          </p:cNvPr>
          <p:cNvSpPr txBox="1"/>
          <p:nvPr/>
        </p:nvSpPr>
        <p:spPr>
          <a:xfrm>
            <a:off x="238588" y="1553237"/>
            <a:ext cx="4085414" cy="400110"/>
          </a:xfrm>
          <a:prstGeom prst="rect">
            <a:avLst/>
          </a:prstGeom>
          <a:noFill/>
        </p:spPr>
        <p:txBody>
          <a:bodyPr wrap="none" rtlCol="0">
            <a:spAutoFit/>
          </a:bodyPr>
          <a:lstStyle/>
          <a:p>
            <a:r>
              <a:rPr lang="en-US" sz="2000" dirty="0"/>
              <a:t>Phase spaces of the unpolarized part:</a:t>
            </a:r>
          </a:p>
        </p:txBody>
      </p:sp>
      <p:pic>
        <p:nvPicPr>
          <p:cNvPr id="12" name="Picture 11">
            <a:extLst>
              <a:ext uri="{FF2B5EF4-FFF2-40B4-BE49-F238E27FC236}">
                <a16:creationId xmlns:a16="http://schemas.microsoft.com/office/drawing/2014/main" id="{479A77A0-E32A-4B74-B3F9-63E76A14E033}"/>
              </a:ext>
            </a:extLst>
          </p:cNvPr>
          <p:cNvPicPr>
            <a:picLocks noChangeAspect="1"/>
          </p:cNvPicPr>
          <p:nvPr/>
        </p:nvPicPr>
        <p:blipFill>
          <a:blip r:embed="rId12"/>
          <a:stretch>
            <a:fillRect/>
          </a:stretch>
        </p:blipFill>
        <p:spPr>
          <a:xfrm>
            <a:off x="1461871" y="4842635"/>
            <a:ext cx="3096057" cy="733527"/>
          </a:xfrm>
          <a:prstGeom prst="rect">
            <a:avLst/>
          </a:prstGeom>
        </p:spPr>
      </p:pic>
      <p:sp>
        <p:nvSpPr>
          <p:cNvPr id="13" name="Arrow: Right 12">
            <a:extLst>
              <a:ext uri="{FF2B5EF4-FFF2-40B4-BE49-F238E27FC236}">
                <a16:creationId xmlns:a16="http://schemas.microsoft.com/office/drawing/2014/main" id="{E7BDBEAF-CE44-4F15-ACEC-082B8AD24641}"/>
              </a:ext>
            </a:extLst>
          </p:cNvPr>
          <p:cNvSpPr/>
          <p:nvPr/>
        </p:nvSpPr>
        <p:spPr>
          <a:xfrm>
            <a:off x="4753648" y="5094027"/>
            <a:ext cx="868680" cy="2017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AD807B28-7DB8-45CE-BE8A-38E3184EEAB2}"/>
              </a:ext>
            </a:extLst>
          </p:cNvPr>
          <p:cNvSpPr/>
          <p:nvPr/>
        </p:nvSpPr>
        <p:spPr>
          <a:xfrm>
            <a:off x="3610703" y="4972309"/>
            <a:ext cx="1030251" cy="45719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F54F5B0A-0976-4CBE-AC74-31F4341422C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
        <p:nvSpPr>
          <p:cNvPr id="25" name="Slide Number Placeholder 24">
            <a:extLst>
              <a:ext uri="{FF2B5EF4-FFF2-40B4-BE49-F238E27FC236}">
                <a16:creationId xmlns:a16="http://schemas.microsoft.com/office/drawing/2014/main" id="{F6E44133-D0EB-49CA-AC2C-C6E2B1B74D88}"/>
              </a:ext>
            </a:extLst>
          </p:cNvPr>
          <p:cNvSpPr>
            <a:spLocks noGrp="1"/>
          </p:cNvSpPr>
          <p:nvPr>
            <p:ph type="sldNum" sz="quarter" idx="12"/>
          </p:nvPr>
        </p:nvSpPr>
        <p:spPr/>
        <p:txBody>
          <a:bodyPr/>
          <a:lstStyle/>
          <a:p>
            <a:fld id="{107DB751-B9D0-4F01-A588-F51A582940E8}" type="slidenum">
              <a:rPr lang="en-US" smtClean="0"/>
              <a:t>4</a:t>
            </a:fld>
            <a:endParaRPr lang="en-US"/>
          </a:p>
        </p:txBody>
      </p:sp>
    </p:spTree>
    <p:extLst>
      <p:ext uri="{BB962C8B-B14F-4D97-AF65-F5344CB8AC3E}">
        <p14:creationId xmlns:p14="http://schemas.microsoft.com/office/powerpoint/2010/main" val="3811377465"/>
      </p:ext>
    </p:extLst>
  </p:cSld>
  <p:clrMapOvr>
    <a:masterClrMapping/>
  </p:clrMapOvr>
  <mc:AlternateContent xmlns:mc="http://schemas.openxmlformats.org/markup-compatibility/2006">
    <mc:Choice xmlns:p14="http://schemas.microsoft.com/office/powerpoint/2010/main" Requires="p14">
      <p:transition spd="slow" p14:dur="2000" advTm="77677"/>
    </mc:Choice>
    <mc:Fallback>
      <p:transition spd="slow" advTm="7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10582" x="4610100" y="6311900"/>
          <p14:tracePt t="10898" x="3308350" y="5337175"/>
          <p14:tracePt t="10906" x="3532188" y="4860925"/>
          <p14:tracePt t="10914" x="3844925" y="4159250"/>
          <p14:tracePt t="10922" x="4129088" y="3503613"/>
          <p14:tracePt t="10929" x="4352925" y="3071813"/>
          <p14:tracePt t="10933" x="4560888" y="2430463"/>
          <p14:tracePt t="10942" x="4768850" y="2027238"/>
          <p14:tracePt t="10949" x="4889500" y="1908175"/>
          <p14:tracePt t="10961" x="5083175" y="1609725"/>
          <p14:tracePt t="10963" x="5157788" y="1490663"/>
          <p14:tracePt t="10973" x="5246688" y="1327150"/>
          <p14:tracePt t="10978" x="5260975" y="1282700"/>
          <p14:tracePt t="10987" x="5276850" y="1208088"/>
          <p14:tracePt t="10991" x="5276850" y="1177925"/>
          <p14:tracePt t="10998" x="5276850" y="1163638"/>
          <p14:tracePt t="11012" x="5276850" y="1147763"/>
          <p14:tracePt t="11027" x="5260975" y="1133475"/>
          <p14:tracePt t="11036" x="5216525" y="1117600"/>
          <p14:tracePt t="11041" x="5186363" y="1103313"/>
          <p14:tracePt t="11048" x="5157788" y="1103313"/>
          <p14:tracePt t="11057" x="5111750" y="1089025"/>
          <p14:tracePt t="11063" x="5067300" y="1073150"/>
          <p14:tracePt t="11071" x="5053013" y="1058863"/>
          <p14:tracePt t="11078" x="4992688" y="1042988"/>
          <p14:tracePt t="11089" x="4978400" y="1042988"/>
          <p14:tracePt t="11093" x="4948238" y="1042988"/>
          <p14:tracePt t="11107" x="4918075" y="1042988"/>
          <p14:tracePt t="11116" x="4873625" y="1042988"/>
          <p14:tracePt t="11123" x="4859338" y="1042988"/>
          <p14:tracePt t="11128" x="4814888" y="1058863"/>
          <p14:tracePt t="11136" x="4768850" y="1073150"/>
          <p14:tracePt t="11142" x="4724400" y="1089025"/>
          <p14:tracePt t="11153" x="4621213" y="1089025"/>
          <p14:tracePt t="11166" x="4560888" y="1089025"/>
          <p14:tracePt t="11180" x="4471988" y="1089025"/>
          <p14:tracePt t="11185" x="4441825" y="1089025"/>
          <p14:tracePt t="11198" x="4367213" y="1103313"/>
          <p14:tracePt t="11210" x="4337050" y="1147763"/>
          <p14:tracePt t="11214" x="4306888" y="1163638"/>
          <p14:tracePt t="11223" x="4248150" y="1208088"/>
          <p14:tracePt t="11228" x="4232275" y="1252538"/>
          <p14:tracePt t="11236" x="4203700" y="1296988"/>
          <p14:tracePt t="11242" x="4187825" y="1341438"/>
          <p14:tracePt t="11265" x="4173538" y="1371600"/>
          <p14:tracePt t="11273" x="4173538" y="1385888"/>
          <p14:tracePt t="11277" x="4173538" y="1416050"/>
          <p14:tracePt t="11291" x="4173538" y="1535113"/>
          <p14:tracePt t="11301" x="4129088" y="1625600"/>
          <p14:tracePt t="11307" x="4113213" y="1684338"/>
          <p14:tracePt t="11315" x="4098925" y="1714500"/>
          <p14:tracePt t="11322" x="4084638" y="1758950"/>
          <p14:tracePt t="11328" x="4068763" y="1758950"/>
          <p14:tracePt t="11336" x="4068763" y="1789113"/>
          <p14:tracePt t="11371" x="4054475" y="1789113"/>
          <p14:tracePt t="11402" x="4038600" y="1789113"/>
          <p14:tracePt t="11406" x="4024313" y="1789113"/>
          <p14:tracePt t="11421" x="4010025" y="1774825"/>
          <p14:tracePt t="11430" x="3994150" y="1774825"/>
          <p14:tracePt t="11444" x="3949700" y="1774825"/>
          <p14:tracePt t="11449" x="3905250" y="1758950"/>
          <p14:tracePt t="11465" x="3830638" y="1728788"/>
          <p14:tracePt t="11470" x="3786188" y="1714500"/>
          <p14:tracePt t="11478" x="3711575" y="1714500"/>
          <p14:tracePt t="11488" x="3667125" y="1714500"/>
          <p14:tracePt t="11492" x="3621088" y="1714500"/>
          <p14:tracePt t="11502" x="3517900" y="1714500"/>
          <p14:tracePt t="11507" x="3487738" y="1714500"/>
          <p14:tracePt t="11514" x="3368675" y="1728788"/>
          <p14:tracePt t="11523" x="3263900" y="1744663"/>
          <p14:tracePt t="11527" x="3175000" y="1744663"/>
          <p14:tracePt t="11536" x="3055938" y="1758950"/>
          <p14:tracePt t="11545" x="2995613" y="1774825"/>
          <p14:tracePt t="11551" x="2890838" y="1819275"/>
          <p14:tracePt t="11557" x="2846388" y="1819275"/>
          <p14:tracePt t="11568" x="2771775" y="1849438"/>
          <p14:tracePt t="11573" x="2682875" y="1878013"/>
          <p14:tracePt t="11582" x="2593975" y="1922463"/>
          <p14:tracePt t="11586" x="2519363" y="1982788"/>
          <p14:tracePt t="11592" x="2384425" y="2057400"/>
          <p14:tracePt t="11599" x="2354263" y="2071688"/>
          <p14:tracePt t="11605" x="2251075" y="2176463"/>
          <p14:tracePt t="11615" x="2206625" y="2192338"/>
          <p14:tracePt t="11621" x="2146300" y="2236788"/>
          <p14:tracePt t="11629" x="2101850" y="2295525"/>
          <p14:tracePt t="11636" x="2085975" y="2339975"/>
          <p14:tracePt t="11652" x="2011363" y="2460625"/>
          <p14:tracePt t="11665" x="1982788" y="2519363"/>
          <p14:tracePt t="11670" x="1966913" y="2579688"/>
          <p14:tracePt t="11678" x="1952625" y="2608263"/>
          <p14:tracePt t="11687" x="1938338" y="2698750"/>
          <p14:tracePt t="11693" x="1938338" y="2728913"/>
          <p14:tracePt t="11699" x="1938338" y="2832100"/>
          <p14:tracePt t="11710" x="1938338" y="2906713"/>
          <p14:tracePt t="11715" x="1938338" y="2936875"/>
          <p14:tracePt t="11726" x="1938338" y="3055938"/>
          <p14:tracePt t="11730" x="1938338" y="3116263"/>
          <p14:tracePt t="11742" x="1938338" y="3190875"/>
          <p14:tracePt t="11753" x="1966913" y="3235325"/>
          <p14:tracePt t="11759" x="1997075" y="3309938"/>
          <p14:tracePt t="11765" x="2085975" y="3368675"/>
          <p14:tracePt t="11773" x="2146300" y="3443288"/>
          <p14:tracePt t="11778" x="2265363" y="3533775"/>
          <p14:tracePt t="11790" x="2370138" y="3592513"/>
          <p14:tracePt t="11794" x="2474913" y="3652838"/>
          <p14:tracePt t="11801" x="2622550" y="3683000"/>
          <p14:tracePt t="11807" x="2743200" y="3741738"/>
          <p14:tracePt t="11816" x="2906713" y="3771900"/>
          <p14:tracePt t="11824" x="3114675" y="3786188"/>
          <p14:tracePt t="11838" x="3502025" y="3786188"/>
          <p14:tracePt t="11842" x="3621088" y="3786188"/>
          <p14:tracePt t="11851" x="3756025" y="3771900"/>
          <p14:tracePt t="11856" x="3860800" y="3757613"/>
          <p14:tracePt t="11866" x="3949700" y="3727450"/>
          <p14:tracePt t="11872" x="4084638" y="3683000"/>
          <p14:tracePt t="11880" x="4187825" y="3683000"/>
          <p14:tracePt t="11888" x="4337050" y="3667125"/>
          <p14:tracePt t="11897" x="4441825" y="3652838"/>
          <p14:tracePt t="11903" x="4530725" y="3636963"/>
          <p14:tracePt t="11910" x="4621213" y="3636963"/>
          <p14:tracePt t="11916" x="4740275" y="3608388"/>
          <p14:tracePt t="11922" x="4873625" y="3592513"/>
          <p14:tracePt t="11930" x="4962525" y="3548063"/>
          <p14:tracePt t="11936" x="5067300" y="3533775"/>
          <p14:tracePt t="11945" x="5141913" y="3503613"/>
          <p14:tracePt t="11949" x="5172075" y="3503613"/>
          <p14:tracePt t="11957" x="5230813" y="3473450"/>
          <p14:tracePt t="11964" x="5260975" y="3443288"/>
          <p14:tracePt t="11973" x="5291138" y="3414713"/>
          <p14:tracePt t="11980" x="5335588" y="3414713"/>
          <p14:tracePt t="11988" x="5351463" y="3398838"/>
          <p14:tracePt t="11992" x="5365750" y="3384550"/>
          <p14:tracePt t="12006" x="5380038" y="3368675"/>
          <p14:tracePt t="12029" x="5380038" y="3354388"/>
          <p14:tracePt t="12042" x="5380038" y="3309938"/>
          <p14:tracePt t="12052" x="5380038" y="3279775"/>
          <p14:tracePt t="12058" x="5365750" y="3100388"/>
          <p14:tracePt t="12069" x="5351463" y="3011488"/>
          <p14:tracePt t="12075" x="5305425" y="2862263"/>
          <p14:tracePt t="12078" x="5276850" y="2743200"/>
          <p14:tracePt t="12088" x="5246688" y="2624138"/>
          <p14:tracePt t="12097" x="5216525" y="2579688"/>
          <p14:tracePt t="12100" x="5186363" y="2505075"/>
          <p14:tracePt t="12109" x="5157788" y="2444750"/>
          <p14:tracePt t="12118" x="5127625" y="2400300"/>
          <p14:tracePt t="12122" x="5097463" y="2370138"/>
          <p14:tracePt t="12130" x="5067300" y="2339975"/>
          <p14:tracePt t="12139" x="5053013" y="2325688"/>
          <p14:tracePt t="12150" x="4978400" y="2311400"/>
          <p14:tracePt t="12157" x="4933950" y="2311400"/>
          <p14:tracePt t="12164" x="4889500" y="2295525"/>
          <p14:tracePt t="12171" x="4814888" y="2281238"/>
          <p14:tracePt t="12180" x="4784725" y="2265363"/>
          <p14:tracePt t="12189" x="4694238" y="2236788"/>
          <p14:tracePt t="12196" x="4591050" y="2220913"/>
          <p14:tracePt t="12200" x="4560888" y="2192338"/>
          <p14:tracePt t="12209" x="4486275" y="2176463"/>
          <p14:tracePt t="12215" x="4456113" y="2162175"/>
          <p14:tracePt t="12226" x="4352925" y="2132013"/>
          <p14:tracePt t="12229" x="4306888" y="2117725"/>
          <p14:tracePt t="12240" x="4203700" y="2071688"/>
          <p14:tracePt t="12245" x="4173538" y="2071688"/>
          <p14:tracePt t="12250" x="4129088" y="2071688"/>
          <p14:tracePt t="12257" x="4084638" y="2071688"/>
          <p14:tracePt t="12266" x="4010025" y="2057400"/>
          <p14:tracePt t="12279" x="3935413" y="2057400"/>
          <p14:tracePt t="12289" x="3875088" y="2057400"/>
          <p14:tracePt t="12293" x="3816350" y="2057400"/>
          <p14:tracePt t="12304" x="3711575" y="2071688"/>
          <p14:tracePt t="12310" x="3592513" y="2117725"/>
          <p14:tracePt t="12319" x="3457575" y="2162175"/>
          <p14:tracePt t="12325" x="3352800" y="2206625"/>
          <p14:tracePt t="12341" x="3159125" y="2295525"/>
          <p14:tracePt t="12350" x="3084513" y="2339975"/>
          <p14:tracePt t="12358" x="2995613" y="2370138"/>
          <p14:tracePt t="12366" x="2965450" y="2386013"/>
          <p14:tracePt t="12371" x="2936875" y="2386013"/>
          <p14:tracePt t="12381" x="2921000" y="2414588"/>
          <p14:tracePt t="12388" x="2876550" y="2430463"/>
          <p14:tracePt t="12393" x="2876550" y="2444750"/>
          <p14:tracePt t="12400" x="2862263" y="2444750"/>
          <p14:tracePt t="12407" x="2846388" y="2460625"/>
          <p14:tracePt t="12422" x="2832100" y="2460625"/>
          <p14:tracePt t="12430" x="2816225" y="2474913"/>
          <p14:tracePt t="12444" x="2816225" y="2489200"/>
          <p14:tracePt t="12487" x="2816225" y="2519363"/>
          <p14:tracePt t="12516" x="2832100" y="2519363"/>
          <p14:tracePt t="12524" x="2846388" y="2519363"/>
          <p14:tracePt t="12530" x="2862263" y="2519363"/>
          <p14:tracePt t="12546" x="2876550" y="2519363"/>
          <p14:tracePt t="12556" x="2890838" y="2505075"/>
          <p14:tracePt t="12569" x="2906713" y="2505075"/>
          <p14:tracePt t="12591" x="2921000" y="2505075"/>
          <p14:tracePt t="12601" x="2921000" y="2489200"/>
          <p14:tracePt t="12618" x="2921000" y="2474913"/>
          <p14:tracePt t="12639" x="2936875" y="2474913"/>
          <p14:tracePt t="12652" x="2951163" y="2460625"/>
          <p14:tracePt t="12665" x="2965450" y="2460625"/>
          <p14:tracePt t="12680" x="3011488" y="2460625"/>
          <p14:tracePt t="12695" x="3040063" y="2460625"/>
          <p14:tracePt t="12701" x="3100388" y="2460625"/>
          <p14:tracePt t="12710" x="3189288" y="2474913"/>
          <p14:tracePt t="12715" x="3249613" y="2489200"/>
          <p14:tracePt t="12725" x="3368675" y="2519363"/>
          <p14:tracePt t="12729" x="3443288" y="2549525"/>
          <p14:tracePt t="12741" x="3487738" y="2579688"/>
          <p14:tracePt t="12748" x="3532188" y="2593975"/>
          <p14:tracePt t="12751" x="3592513" y="2608263"/>
          <p14:tracePt t="12760" x="3621088" y="2624138"/>
          <p14:tracePt t="12765" x="3651250" y="2624138"/>
          <p14:tracePt t="12775" x="3667125" y="2638425"/>
          <p14:tracePt t="12780" x="3695700" y="2682875"/>
          <p14:tracePt t="12795" x="3695700" y="2713038"/>
          <p14:tracePt t="12810" x="3695700" y="2728913"/>
          <p14:tracePt t="12817" x="3695700" y="2743200"/>
          <p14:tracePt t="12873" x="3681413" y="2743200"/>
          <p14:tracePt t="12888" x="3651250" y="2743200"/>
          <p14:tracePt t="12901" x="3621088" y="2728913"/>
          <p14:tracePt t="12906" x="3576638" y="2713038"/>
          <p14:tracePt t="12913" x="3548063" y="2698750"/>
          <p14:tracePt t="12917" x="3517900" y="2698750"/>
          <p14:tracePt t="12927" x="3487738" y="2682875"/>
          <p14:tracePt t="12930" x="3473450" y="2682875"/>
          <p14:tracePt t="12938" x="3443288" y="2654300"/>
          <p14:tracePt t="12945" x="3427413" y="2654300"/>
          <p14:tracePt t="12952" x="3382963" y="2638425"/>
          <p14:tracePt t="12962" x="3338513" y="2608263"/>
          <p14:tracePt t="12966" x="3308350" y="2593975"/>
          <p14:tracePt t="12977" x="3294063" y="2579688"/>
          <p14:tracePt t="12980" x="3263900" y="2579688"/>
          <p14:tracePt t="12989" x="3249613" y="2579688"/>
          <p14:tracePt t="12997" x="3219450" y="2563813"/>
          <p14:tracePt t="13009" x="3189288" y="2563813"/>
          <p14:tracePt t="13025" x="3159125" y="2563813"/>
          <p14:tracePt t="13030" x="3130550" y="2563813"/>
          <p14:tracePt t="13039" x="3070225" y="2563813"/>
          <p14:tracePt t="13046" x="3040063" y="2535238"/>
          <p14:tracePt t="13055" x="2951163" y="2535238"/>
          <p14:tracePt t="13059" x="2921000" y="2519363"/>
          <p14:tracePt t="13068" x="2832100" y="2505075"/>
          <p14:tracePt t="13073" x="2801938" y="2505075"/>
          <p14:tracePt t="13088" x="2713038" y="2505075"/>
          <p14:tracePt t="13095" x="2682875" y="2505075"/>
          <p14:tracePt t="13109" x="2652713" y="2505075"/>
          <p14:tracePt t="13128" x="2638425" y="2505075"/>
          <p14:tracePt t="13188" x="2668588" y="2505075"/>
          <p14:tracePt t="13196" x="2682875" y="2505075"/>
          <p14:tracePt t="13211" x="2743200" y="2505075"/>
          <p14:tracePt t="13216" x="2757488" y="2519363"/>
          <p14:tracePt t="13230" x="2771775" y="2519363"/>
          <p14:tracePt t="13240" x="2771775" y="2535238"/>
          <p14:tracePt t="13246" x="2787650" y="2549525"/>
          <p14:tracePt t="13259" x="2801938" y="2549525"/>
          <p14:tracePt t="13276" x="2832100" y="2549525"/>
          <p14:tracePt t="13281" x="2846388" y="2549525"/>
          <p14:tracePt t="13289" x="2862263" y="2549525"/>
          <p14:tracePt t="13295" x="2876550" y="2549525"/>
          <p14:tracePt t="13305" x="2890838" y="2549525"/>
          <p14:tracePt t="13310" x="2921000" y="2549525"/>
          <p14:tracePt t="13319" x="2936875" y="2549525"/>
          <p14:tracePt t="13324" x="2981325" y="2549525"/>
          <p14:tracePt t="13330" x="3011488" y="2563813"/>
          <p14:tracePt t="13340" x="3084513" y="2563813"/>
          <p14:tracePt t="13348" x="3130550" y="2563813"/>
          <p14:tracePt t="13355" x="3219450" y="2563813"/>
          <p14:tracePt t="13360" x="3308350" y="2563813"/>
          <p14:tracePt t="13366" x="3427413" y="2563813"/>
          <p14:tracePt t="13375" x="3576638" y="2563813"/>
          <p14:tracePt t="13381" x="3695700" y="2563813"/>
          <p14:tracePt t="13389" x="3786188" y="2549525"/>
          <p14:tracePt t="13399" x="3875088" y="2549525"/>
          <p14:tracePt t="13406" x="3994150" y="2549525"/>
          <p14:tracePt t="13412" x="4038600" y="2519363"/>
          <p14:tracePt t="13417" x="4157663" y="2519363"/>
          <p14:tracePt t="13430" x="4232275" y="2519363"/>
          <p14:tracePt t="13432" x="4292600" y="2519363"/>
          <p14:tracePt t="13443" x="4352925" y="2519363"/>
          <p14:tracePt t="13447" x="4381500" y="2519363"/>
          <p14:tracePt t="13463" x="4471988" y="2519363"/>
          <p14:tracePt t="13468" x="4500563" y="2519363"/>
          <p14:tracePt t="13475" x="4516438" y="2519363"/>
          <p14:tracePt t="13481" x="4530725" y="2519363"/>
          <p14:tracePt t="13511" x="4560888" y="2535238"/>
          <p14:tracePt t="13531" x="4575175" y="2549525"/>
          <p14:tracePt t="13582" x="4605338" y="2549525"/>
          <p14:tracePt t="13632" x="4621213" y="2549525"/>
          <p14:tracePt t="14449" x="4621213" y="2563813"/>
          <p14:tracePt t="14476" x="4621213" y="2579688"/>
          <p14:tracePt t="14520" x="4621213" y="2608263"/>
          <p14:tracePt t="14540" x="4635500" y="2608263"/>
          <p14:tracePt t="14547" x="4649788" y="2638425"/>
          <p14:tracePt t="14557" x="4694238" y="2654300"/>
          <p14:tracePt t="14562" x="4724400" y="2654300"/>
          <p14:tracePt t="14572" x="4768850" y="2668588"/>
          <p14:tracePt t="14576" x="4784725" y="2682875"/>
          <p14:tracePt t="14590" x="4814888" y="2698750"/>
          <p14:tracePt t="14600" x="4859338" y="2713038"/>
          <p14:tracePt t="14655" x="4873625" y="2713038"/>
          <p14:tracePt t="14738" x="4873625" y="2698750"/>
          <p14:tracePt t="14770" x="4873625" y="2668588"/>
          <p14:tracePt t="14808" x="4859338" y="2668588"/>
          <p14:tracePt t="14886" x="4829175" y="2668588"/>
          <p14:tracePt t="14899" x="4829175" y="2654300"/>
          <p14:tracePt t="14913" x="4814888" y="2638425"/>
          <p14:tracePt t="14930" x="4799013" y="2638425"/>
          <p14:tracePt t="16057" x="4799013" y="2624138"/>
          <p14:tracePt t="17069" x="4768850" y="2624138"/>
          <p14:tracePt t="17076" x="4754563" y="2624138"/>
          <p14:tracePt t="17088" x="4724400" y="2624138"/>
          <p14:tracePt t="17104" x="4710113" y="2624138"/>
          <p14:tracePt t="17117" x="4694238" y="2624138"/>
          <p14:tracePt t="17125" x="4679950" y="2624138"/>
          <p14:tracePt t="17131" x="4649788" y="2624138"/>
          <p14:tracePt t="17138" x="4605338" y="2624138"/>
          <p14:tracePt t="17153" x="4486275" y="2668588"/>
          <p14:tracePt t="17164" x="4441825" y="2682875"/>
          <p14:tracePt t="17167" x="4397375" y="2698750"/>
          <p14:tracePt t="17178" x="4381500" y="2713038"/>
          <p14:tracePt t="17181" x="4337050" y="2743200"/>
          <p14:tracePt t="17192" x="4322763" y="2757488"/>
          <p14:tracePt t="17196" x="4278313" y="2787650"/>
          <p14:tracePt t="17203" x="4232275" y="2817813"/>
          <p14:tracePt t="17213" x="4187825" y="2862263"/>
          <p14:tracePt t="17219" x="4098925" y="2922588"/>
          <p14:tracePt t="17227" x="4038600" y="2981325"/>
          <p14:tracePt t="17231" x="3949700" y="3041650"/>
          <p14:tracePt t="17239" x="3889375" y="3055938"/>
          <p14:tracePt t="17247" x="3844925" y="3100388"/>
          <p14:tracePt t="17256" x="3816350" y="3116263"/>
          <p14:tracePt t="17260" x="3770313" y="3130550"/>
          <p14:tracePt t="17275" x="3725863" y="3130550"/>
          <p14:tracePt t="17281" x="3695700" y="3146425"/>
          <p14:tracePt t="17292" x="3681413" y="3160713"/>
          <p14:tracePt t="17297" x="3667125" y="3160713"/>
          <p14:tracePt t="17306" x="3651250" y="3160713"/>
          <p14:tracePt t="17309" x="3651250" y="3175000"/>
          <p14:tracePt t="17320" x="3636963" y="3175000"/>
          <p14:tracePt t="17324" x="3621088" y="3190875"/>
          <p14:tracePt t="17331" x="3606800" y="3205163"/>
          <p14:tracePt t="17341" x="3592513" y="3221038"/>
          <p14:tracePt t="17352" x="3562350" y="3221038"/>
          <p14:tracePt t="17361" x="3548063" y="3235325"/>
          <p14:tracePt t="17371" x="3532188" y="3235325"/>
          <p14:tracePt t="17381" x="3517900" y="3249613"/>
          <p14:tracePt t="17389" x="3502025" y="3249613"/>
          <p14:tracePt t="17406" x="3502025" y="3265488"/>
          <p14:tracePt t="17410" x="3487738" y="3279775"/>
          <p14:tracePt t="17417" x="3473450" y="3279775"/>
          <p14:tracePt t="17428" x="3457575" y="3309938"/>
          <p14:tracePt t="17432" x="3443288" y="3309938"/>
          <p14:tracePt t="17439" x="3443288" y="3324225"/>
          <p14:tracePt t="17447" x="3427413" y="3340100"/>
          <p14:tracePt t="17461" x="3413125" y="3340100"/>
          <p14:tracePt t="17467" x="3398838" y="3354388"/>
          <p14:tracePt t="17478" x="3382963" y="3368675"/>
          <p14:tracePt t="17496" x="3352800" y="3368675"/>
          <p14:tracePt t="17522" x="3338513" y="3384550"/>
          <p14:tracePt t="17527" x="3338513" y="3398838"/>
          <p14:tracePt t="17558" x="3324225" y="3398838"/>
          <p14:tracePt t="17562" x="3308350" y="3398838"/>
          <p14:tracePt t="17589" x="3294063" y="3398838"/>
          <p14:tracePt t="17597" x="3279775" y="3414713"/>
          <p14:tracePt t="17689" x="3263900" y="3414713"/>
          <p14:tracePt t="17789" x="3249613" y="3398838"/>
          <p14:tracePt t="17797" x="3249613" y="3384550"/>
          <p14:tracePt t="17805" x="3249613" y="3368675"/>
          <p14:tracePt t="17811" x="3249613" y="3354388"/>
          <p14:tracePt t="17826" x="3249613" y="3340100"/>
          <p14:tracePt t="17832" x="3249613" y="3324225"/>
          <p14:tracePt t="17882" x="3249613" y="3294063"/>
          <p14:tracePt t="17900" x="3263900" y="3294063"/>
          <p14:tracePt t="17910" x="3279775" y="3294063"/>
          <p14:tracePt t="17920" x="3294063" y="3294063"/>
          <p14:tracePt t="17939" x="3308350" y="3294063"/>
          <p14:tracePt t="17946" x="3324225" y="3294063"/>
          <p14:tracePt t="17978" x="3338513" y="3309938"/>
          <p14:tracePt t="17982" x="3352800" y="3309938"/>
          <p14:tracePt t="18007" x="3368675" y="3309938"/>
          <p14:tracePt t="18023" x="3382963" y="3309938"/>
          <p14:tracePt t="18027" x="3382963" y="3324225"/>
          <p14:tracePt t="18057" x="3398838" y="3340100"/>
          <p14:tracePt t="18082" x="3413125" y="3340100"/>
          <p14:tracePt t="18125" x="3413125" y="3354388"/>
          <p14:tracePt t="18462" x="3457575" y="3354388"/>
          <p14:tracePt t="18473" x="3487738" y="3354388"/>
          <p14:tracePt t="18477" x="3502025" y="3354388"/>
          <p14:tracePt t="18486" x="3517900" y="3354388"/>
          <p14:tracePt t="18492" x="3532188" y="3354388"/>
          <p14:tracePt t="18498" x="3548063" y="3354388"/>
          <p14:tracePt t="18507" x="3562350" y="3354388"/>
          <p14:tracePt t="18513" x="3576638" y="3354388"/>
          <p14:tracePt t="18526" x="3636963" y="3354388"/>
          <p14:tracePt t="18534" x="3667125" y="3340100"/>
          <p14:tracePt t="18542" x="3681413" y="3340100"/>
          <p14:tracePt t="18547" x="3725863" y="3340100"/>
          <p14:tracePt t="18556" x="3756025" y="3340100"/>
          <p14:tracePt t="18562" x="3786188" y="3340100"/>
          <p14:tracePt t="18577" x="3816350" y="3340100"/>
          <p14:tracePt t="18585" x="3860800" y="3324225"/>
          <p14:tracePt t="18592" x="3875088" y="3324225"/>
          <p14:tracePt t="18597" x="3919538" y="3324225"/>
          <p14:tracePt t="18612" x="3963988" y="3324225"/>
          <p14:tracePt t="18620" x="3979863" y="3324225"/>
          <p14:tracePt t="18626" x="3994150" y="3324225"/>
          <p14:tracePt t="18634" x="4010025" y="3309938"/>
          <p14:tracePt t="18641" x="4038600" y="3309938"/>
          <p14:tracePt t="18649" x="4054475" y="3309938"/>
          <p14:tracePt t="18657" x="4068763" y="3309938"/>
          <p14:tracePt t="18662" x="4084638" y="3309938"/>
          <p14:tracePt t="18670" x="4098925" y="3309938"/>
          <p14:tracePt t="18678" x="4113213" y="3294063"/>
          <p14:tracePt t="18686" x="4129088" y="3294063"/>
          <p14:tracePt t="18710" x="4157663" y="3294063"/>
          <p14:tracePt t="18721" x="4187825" y="3294063"/>
          <p14:tracePt t="18735" x="4217988" y="3294063"/>
          <p14:tracePt t="18748" x="4232275" y="3294063"/>
          <p14:tracePt t="18756" x="4262438" y="3294063"/>
          <p14:tracePt t="18762" x="4278313" y="3294063"/>
          <p14:tracePt t="18776" x="4322763" y="3279775"/>
          <p14:tracePt t="18788" x="4337050" y="3265488"/>
          <p14:tracePt t="18791" x="4381500" y="3265488"/>
          <p14:tracePt t="18800" x="4411663" y="3249613"/>
          <p14:tracePt t="18805" x="4441825" y="3249613"/>
          <p14:tracePt t="18816" x="4456113" y="3249613"/>
          <p14:tracePt t="18821" x="4486275" y="3249613"/>
          <p14:tracePt t="18827" x="4500563" y="3249613"/>
          <p14:tracePt t="18837" x="4516438" y="3249613"/>
          <p14:tracePt t="18850" x="4530725" y="3249613"/>
          <p14:tracePt t="18855" x="4546600" y="3249613"/>
          <p14:tracePt t="18905" x="4560888" y="3249613"/>
          <p14:tracePt t="18979" x="4530725" y="3249613"/>
          <p14:tracePt t="18988" x="4441825" y="3235325"/>
          <p14:tracePt t="18991" x="4367213" y="3221038"/>
          <p14:tracePt t="19000" x="4278313" y="3205163"/>
          <p14:tracePt t="19008" x="4232275" y="3190875"/>
          <p14:tracePt t="19014" x="4203700" y="3190875"/>
          <p14:tracePt t="19024" x="4157663" y="3190875"/>
          <p14:tracePt t="19029" x="4129088" y="3190875"/>
          <p14:tracePt t="19039" x="4098925" y="3190875"/>
          <p14:tracePt t="19042" x="4084638" y="3190875"/>
          <p14:tracePt t="19050" x="4054475" y="3190875"/>
          <p14:tracePt t="19062" x="4024313" y="3205163"/>
          <p14:tracePt t="19077" x="4010025" y="3205163"/>
          <p14:tracePt t="19087" x="3994150" y="3205163"/>
          <p14:tracePt t="19092" x="3994150" y="3221038"/>
          <p14:tracePt t="19098" x="3979863" y="3221038"/>
          <p14:tracePt t="19105" x="3963988" y="3221038"/>
          <p14:tracePt t="19116" x="3949700" y="3221038"/>
          <p14:tracePt t="19127" x="3935413" y="3221038"/>
          <p14:tracePt t="19137" x="3919538" y="3221038"/>
          <p14:tracePt t="19148" x="3905250" y="3221038"/>
          <p14:tracePt t="19156" x="3889375" y="3221038"/>
          <p14:tracePt t="19178" x="3860800" y="3221038"/>
          <p14:tracePt t="19191" x="3844925" y="3221038"/>
          <p14:tracePt t="19199" x="3830638" y="3221038"/>
          <p14:tracePt t="19215" x="3816350" y="3221038"/>
          <p14:tracePt t="19221" x="3800475" y="3221038"/>
          <p14:tracePt t="19238" x="3786188" y="3221038"/>
          <p14:tracePt t="19241" x="3770313" y="3221038"/>
          <p14:tracePt t="19249" x="3756025" y="3221038"/>
          <p14:tracePt t="19263" x="3741738" y="3221038"/>
          <p14:tracePt t="19272" x="3725863" y="3221038"/>
          <p14:tracePt t="19287" x="3695700" y="3221038"/>
          <p14:tracePt t="19292" x="3667125" y="3221038"/>
          <p14:tracePt t="19306" x="3621088" y="3221038"/>
          <p14:tracePt t="19313" x="3606800" y="3221038"/>
          <p14:tracePt t="19320" x="3592513" y="3221038"/>
          <p14:tracePt t="19329" x="3576638" y="3221038"/>
          <p14:tracePt t="19338" x="3562350" y="3221038"/>
          <p14:tracePt t="19342" x="3548063" y="3221038"/>
          <p14:tracePt t="19349" x="3532188" y="3221038"/>
          <p14:tracePt t="19356" x="3517900" y="3221038"/>
          <p14:tracePt t="19371" x="3502025" y="3221038"/>
          <p14:tracePt t="19382" x="3487738" y="3221038"/>
          <p14:tracePt t="19400" x="3457575" y="3221038"/>
          <p14:tracePt t="19409" x="3443288" y="3221038"/>
          <p14:tracePt t="19420" x="3427413" y="3221038"/>
          <p14:tracePt t="19472" x="3413125" y="3221038"/>
          <p14:tracePt t="19489" x="3398838" y="3221038"/>
          <p14:tracePt t="19506" x="3382963" y="3221038"/>
          <p14:tracePt t="19523" x="3368675" y="3235325"/>
          <p14:tracePt t="19542" x="3352800" y="3235325"/>
          <p14:tracePt t="20573" x="3368675" y="3235325"/>
          <p14:tracePt t="23822" x="3368675" y="3265488"/>
          <p14:tracePt t="24848" x="3457575" y="3279775"/>
          <p14:tracePt t="24852" x="3741738" y="3294063"/>
          <p14:tracePt t="24862" x="3875088" y="3294063"/>
          <p14:tracePt t="24870" x="4143375" y="3294063"/>
          <p14:tracePt t="24874" x="4232275" y="3309938"/>
          <p14:tracePt t="24880" x="4397375" y="3324225"/>
          <p14:tracePt t="24890" x="4486275" y="3324225"/>
          <p14:tracePt t="24899" x="4605338" y="3340100"/>
          <p14:tracePt t="24904" x="4740275" y="3340100"/>
          <p14:tracePt t="24910" x="4843463" y="3354388"/>
          <p14:tracePt t="24918" x="4962525" y="3354388"/>
          <p14:tracePt t="24926" x="5053013" y="3354388"/>
          <p14:tracePt t="24931" x="5172075" y="3354388"/>
          <p14:tracePt t="24937" x="5321300" y="3340100"/>
          <p14:tracePt t="24945" x="5395913" y="3309938"/>
          <p14:tracePt t="24956" x="5619750" y="3265488"/>
          <p14:tracePt t="24962" x="5722938" y="3249613"/>
          <p14:tracePt t="24969" x="5842000" y="3221038"/>
          <p14:tracePt t="24977" x="5916613" y="3205163"/>
          <p14:tracePt t="24980" x="5962650" y="3205163"/>
          <p14:tracePt t="24990" x="5976938" y="3205163"/>
          <p14:tracePt t="24995" x="6021388" y="3190875"/>
          <p14:tracePt t="25007" x="6051550" y="3190875"/>
          <p14:tracePt t="25010" x="6081713" y="3190875"/>
          <p14:tracePt t="25022" x="6096000" y="3175000"/>
          <p14:tracePt t="25027" x="6126163" y="3160713"/>
          <p14:tracePt t="25031" x="6170613" y="3130550"/>
          <p14:tracePt t="25040" x="6229350" y="3100388"/>
          <p14:tracePt t="25045" x="6275388" y="3100388"/>
          <p14:tracePt t="25052" x="6364288" y="3071813"/>
          <p14:tracePt t="25059" x="6408738" y="3055938"/>
          <p14:tracePt t="25070" x="6483350" y="3041650"/>
          <p14:tracePt t="25076" x="6513513" y="3041650"/>
          <p14:tracePt t="25092" x="6527800" y="3041650"/>
          <p14:tracePt t="25104" x="6543675" y="3041650"/>
          <p14:tracePt t="25134" x="6557963" y="3041650"/>
          <p14:tracePt t="25139" x="6572250" y="3041650"/>
          <p14:tracePt t="25146" x="6618288" y="3041650"/>
          <p14:tracePt t="25153" x="6646863" y="3055938"/>
          <p14:tracePt t="25161" x="6737350" y="3086100"/>
          <p14:tracePt t="25168" x="6781800" y="3100388"/>
          <p14:tracePt t="25182" x="6900863" y="3175000"/>
          <p14:tracePt t="25188" x="6961188" y="3205163"/>
          <p14:tracePt t="25197" x="7005638" y="3205163"/>
          <p14:tracePt t="25202" x="7034213" y="3221038"/>
          <p14:tracePt t="25211" x="7050088" y="3235325"/>
          <p14:tracePt t="25217" x="7064375" y="3235325"/>
          <p14:tracePt t="25225" x="7080250" y="3235325"/>
          <p14:tracePt t="25245" x="7094538" y="3249613"/>
          <p14:tracePt t="25255" x="7108825" y="3249613"/>
          <p14:tracePt t="25288" x="7108825" y="3265488"/>
          <p14:tracePt t="25310" x="7108825" y="3279775"/>
          <p14:tracePt t="25417" x="7094538" y="3294063"/>
          <p14:tracePt t="25428" x="7080250" y="3294063"/>
          <p14:tracePt t="25439" x="7064375" y="3294063"/>
          <p14:tracePt t="25459" x="7050088" y="3294063"/>
          <p14:tracePt t="25479" x="7034213" y="3294063"/>
          <p14:tracePt t="25487" x="7019925" y="3294063"/>
          <p14:tracePt t="25510" x="6989763" y="3294063"/>
          <p14:tracePt t="25568" x="6975475" y="3294063"/>
          <p14:tracePt t="26240" x="6989763" y="3294063"/>
          <p14:tracePt t="26248" x="7005638" y="3294063"/>
          <p14:tracePt t="26262" x="7019925" y="3294063"/>
          <p14:tracePt t="26275" x="7050088" y="3294063"/>
          <p14:tracePt t="26291" x="7094538" y="3279775"/>
          <p14:tracePt t="26298" x="7108825" y="3265488"/>
          <p14:tracePt t="26306" x="7138988" y="3265488"/>
          <p14:tracePt t="26311" x="7154863" y="3249613"/>
          <p14:tracePt t="26319" x="7199313" y="3249613"/>
          <p14:tracePt t="26341" x="7243763" y="3221038"/>
          <p14:tracePt t="26357" x="7273925" y="3221038"/>
          <p14:tracePt t="26370" x="7302500" y="3205163"/>
          <p14:tracePt t="26387" x="7318375" y="3205163"/>
          <p14:tracePt t="26390" x="7332663" y="3205163"/>
          <p14:tracePt t="26406" x="7348538" y="3190875"/>
          <p14:tracePt t="26419" x="7362825" y="3190875"/>
          <p14:tracePt t="26428" x="7392988" y="3175000"/>
          <p14:tracePt t="26435" x="7407275" y="3175000"/>
          <p14:tracePt t="26440" x="7423150" y="3175000"/>
          <p14:tracePt t="26462" x="7437438" y="3175000"/>
          <p14:tracePt t="26469" x="7467600" y="3160713"/>
          <p14:tracePt t="26485" x="7481888" y="3146425"/>
          <p14:tracePt t="26495" x="7497763" y="3146425"/>
          <p14:tracePt t="26501" x="7512050" y="3146425"/>
          <p14:tracePt t="26512" x="7526338" y="3146425"/>
          <p14:tracePt t="26527" x="7542213" y="3146425"/>
          <p14:tracePt t="26537" x="7556500" y="3146425"/>
          <p14:tracePt t="26551" x="7570788" y="3146425"/>
          <p14:tracePt t="26557" x="7586663" y="3116263"/>
          <p14:tracePt t="26562" x="7600950" y="3116263"/>
          <p14:tracePt t="26568" x="7616825" y="3116263"/>
          <p14:tracePt t="26591" x="7631113" y="3116263"/>
          <p14:tracePt t="26600" x="7645400" y="3116263"/>
          <p14:tracePt t="26627" x="7661275" y="3116263"/>
          <p14:tracePt t="26636" x="7675563" y="3116263"/>
          <p14:tracePt t="26641" x="7691438" y="3116263"/>
          <p14:tracePt t="26648" x="7705725" y="3116263"/>
          <p14:tracePt t="26662" x="7720013" y="3116263"/>
          <p14:tracePt t="26679" x="7750175" y="3116263"/>
          <p14:tracePt t="26700" x="7766050" y="3116263"/>
          <p14:tracePt t="26712" x="7780338" y="3116263"/>
          <p14:tracePt t="26719" x="7794625" y="3116263"/>
          <p14:tracePt t="26727" x="7810500" y="3116263"/>
          <p14:tracePt t="26741" x="7824788" y="3116263"/>
          <p14:tracePt t="26755" x="7839075" y="3116263"/>
          <p14:tracePt t="26775" x="7854950" y="3116263"/>
          <p14:tracePt t="26786" x="7869238" y="3116263"/>
          <p14:tracePt t="26805" x="7899400" y="3116263"/>
          <p14:tracePt t="26841" x="7913688" y="3116263"/>
          <p14:tracePt t="26863" x="7929563" y="3116263"/>
          <p14:tracePt t="26906" x="7943850" y="3116263"/>
          <p14:tracePt t="26913" x="7943850" y="3130550"/>
          <p14:tracePt t="27071" x="7929563" y="3130550"/>
          <p14:tracePt t="27089" x="7913688" y="3130550"/>
          <p14:tracePt t="27094" x="7913688" y="3146425"/>
          <p14:tracePt t="27107" x="7885113" y="3160713"/>
          <p14:tracePt t="27120" x="7869238" y="3175000"/>
          <p14:tracePt t="27127" x="7854950" y="3175000"/>
          <p14:tracePt t="27136" x="7854950" y="3190875"/>
          <p14:tracePt t="27141" x="7824788" y="3190875"/>
          <p14:tracePt t="27152" x="7810500" y="3205163"/>
          <p14:tracePt t="27156" x="7780338" y="3235325"/>
          <p14:tracePt t="27164" x="7766050" y="3235325"/>
          <p14:tracePt t="27171" x="7750175" y="3235325"/>
          <p14:tracePt t="27177" x="7735888" y="3235325"/>
          <p14:tracePt t="27185" x="7735888" y="3249613"/>
          <p14:tracePt t="27196" x="7720013" y="3249613"/>
          <p14:tracePt t="27200" x="7705725" y="3265488"/>
          <p14:tracePt t="27215" x="7675563" y="3265488"/>
          <p14:tracePt t="27221" x="7645400" y="3265488"/>
          <p14:tracePt t="27228" x="7631113" y="3265488"/>
          <p14:tracePt t="27235" x="7616825" y="3265488"/>
          <p14:tracePt t="27243" x="7600950" y="3265488"/>
          <p14:tracePt t="27251" x="7586663" y="3265488"/>
          <p14:tracePt t="27256" x="7570788" y="3265488"/>
          <p14:tracePt t="27265" x="7556500" y="3265488"/>
          <p14:tracePt t="27277" x="7542213" y="3265488"/>
          <p14:tracePt t="27289" x="7526338" y="3265488"/>
          <p14:tracePt t="27293" x="7512050" y="3265488"/>
          <p14:tracePt t="27307" x="7497763" y="3265488"/>
          <p14:tracePt t="27321" x="7467600" y="3265488"/>
          <p14:tracePt t="27340" x="7451725" y="3265488"/>
          <p14:tracePt t="27347" x="7437438" y="3265488"/>
          <p14:tracePt t="27356" x="7423150" y="3265488"/>
          <p14:tracePt t="27368" x="7407275" y="3265488"/>
          <p14:tracePt t="27386" x="7392988" y="3279775"/>
          <p14:tracePt t="27408" x="7377113" y="3279775"/>
          <p14:tracePt t="27414" x="7362825" y="3279775"/>
          <p14:tracePt t="27428" x="7348538" y="3279775"/>
          <p14:tracePt t="27461" x="7332663" y="3294063"/>
          <p14:tracePt t="27472" x="7318375" y="3294063"/>
          <p14:tracePt t="27477" x="7302500" y="3294063"/>
          <p14:tracePt t="27492" x="7273925" y="3294063"/>
          <p14:tracePt t="27506" x="7258050" y="3294063"/>
          <p14:tracePt t="27518" x="7243763" y="3309938"/>
          <p14:tracePt t="27525" x="7213600" y="3309938"/>
          <p14:tracePt t="27535" x="7169150" y="3309938"/>
          <p14:tracePt t="27539" x="7138988" y="3309938"/>
          <p14:tracePt t="27543" x="7108825" y="3309938"/>
          <p14:tracePt t="27556" x="7019925" y="3324225"/>
          <p14:tracePt t="27571" x="6945313" y="3324225"/>
          <p14:tracePt t="27583" x="6870700" y="3340100"/>
          <p14:tracePt t="27589" x="6796088" y="3340100"/>
          <p14:tracePt t="27595" x="6751638" y="3340100"/>
          <p14:tracePt t="27602" x="6692900" y="3354388"/>
          <p14:tracePt t="27607" x="6632575" y="3354388"/>
          <p14:tracePt t="27618" x="6602413" y="3354388"/>
          <p14:tracePt t="27621" x="6588125" y="3354388"/>
          <p14:tracePt t="27628" x="6572250" y="3354388"/>
          <p14:tracePt t="27636" x="6543675" y="3354388"/>
          <p14:tracePt t="27650" x="6513513" y="3354388"/>
          <p14:tracePt t="27657" x="6497638" y="3354388"/>
          <p14:tracePt t="27665" x="6483350" y="3354388"/>
          <p14:tracePt t="27679" x="6469063" y="3354388"/>
          <p14:tracePt t="27686" x="6453188" y="3354388"/>
          <p14:tracePt t="27692" x="6438900" y="3354388"/>
          <p14:tracePt t="27700" x="6424613" y="3354388"/>
          <p14:tracePt t="27769" x="6438900" y="3340100"/>
          <p14:tracePt t="27774" x="6453188" y="3340100"/>
          <p14:tracePt t="27779" x="6483350" y="3340100"/>
          <p14:tracePt t="27794" x="6497638" y="3340100"/>
          <p14:tracePt t="27802" x="6513513" y="3340100"/>
          <p14:tracePt t="27807" x="6572250" y="3340100"/>
          <p14:tracePt t="27822" x="6602413" y="3340100"/>
          <p14:tracePt t="27837" x="6632575" y="3340100"/>
          <p14:tracePt t="27847" x="6646863" y="3340100"/>
          <p14:tracePt t="27852" x="6677025" y="3340100"/>
          <p14:tracePt t="27857" x="6707188" y="3324225"/>
          <p14:tracePt t="27866" x="6737350" y="3324225"/>
          <p14:tracePt t="27872" x="6751638" y="3324225"/>
          <p14:tracePt t="27878" x="6796088" y="3324225"/>
          <p14:tracePt t="27886" x="6811963" y="3324225"/>
          <p14:tracePt t="27898" x="6826250" y="3324225"/>
          <p14:tracePt t="27903" x="6856413" y="3324225"/>
          <p14:tracePt t="27916" x="6900863" y="3324225"/>
          <p14:tracePt t="27922" x="6915150" y="3309938"/>
          <p14:tracePt t="27930" x="6931025" y="3309938"/>
          <p14:tracePt t="27937" x="6945313" y="3294063"/>
          <p14:tracePt t="27957" x="6961188" y="3294063"/>
          <p14:tracePt t="27975" x="6989763" y="3294063"/>
          <p14:tracePt t="27989" x="7005638" y="3279775"/>
          <p14:tracePt t="28007" x="7019925" y="3279775"/>
          <p14:tracePt t="28024" x="7034213" y="3279775"/>
          <p14:tracePt t="28051" x="7050088" y="3279775"/>
          <p14:tracePt t="28068" x="7064375" y="3279775"/>
          <p14:tracePt t="28086" x="7094538" y="3279775"/>
          <p14:tracePt t="28108" x="7108825" y="3279775"/>
          <p14:tracePt t="28131" x="7124700" y="3279775"/>
          <p14:tracePt t="28137" x="7138988" y="3279775"/>
          <p14:tracePt t="28158" x="7154863" y="3279775"/>
          <p14:tracePt t="28172" x="7169150" y="3279775"/>
          <p14:tracePt t="28180" x="7183438" y="3279775"/>
          <p14:tracePt t="28187" x="7199313" y="3279775"/>
          <p14:tracePt t="28201" x="7213600" y="3279775"/>
          <p14:tracePt t="28212" x="7229475" y="3279775"/>
          <p14:tracePt t="28227" x="7243763" y="3279775"/>
          <p14:tracePt t="28230" x="7258050" y="3279775"/>
          <p14:tracePt t="28245" x="7288213" y="3279775"/>
          <p14:tracePt t="28259" x="7302500" y="3279775"/>
          <p14:tracePt t="28276" x="7318375" y="3279775"/>
          <p14:tracePt t="28279" x="7332663" y="3279775"/>
          <p14:tracePt t="28307" x="7348538" y="3279775"/>
          <p14:tracePt t="28310" x="7362825" y="3279775"/>
          <p14:tracePt t="28330" x="7377113" y="3279775"/>
          <p14:tracePt t="28339" x="7392988" y="3279775"/>
          <p14:tracePt t="28358" x="7407275" y="3279775"/>
          <p14:tracePt t="28368" x="7423150" y="3279775"/>
          <p14:tracePt t="28372" x="7437438" y="3279775"/>
          <p14:tracePt t="28387" x="7451725" y="3279775"/>
          <p14:tracePt t="28401" x="7481888" y="3279775"/>
          <p14:tracePt t="28411" x="7481888" y="3294063"/>
          <p14:tracePt t="28418" x="7497763" y="3294063"/>
          <p14:tracePt t="28430" x="7512050" y="3294063"/>
          <p14:tracePt t="28451" x="7526338" y="3294063"/>
          <p14:tracePt t="28467" x="7542213" y="3294063"/>
          <p14:tracePt t="28475" x="7556500" y="3294063"/>
          <p14:tracePt t="28480" x="7570788" y="3294063"/>
          <p14:tracePt t="28489" x="7586663" y="3309938"/>
          <p14:tracePt t="28501" x="7600950" y="3309938"/>
          <p14:tracePt t="28509" x="7616825" y="3309938"/>
          <p14:tracePt t="28519" x="7631113" y="3309938"/>
          <p14:tracePt t="28527" x="7645400" y="3309938"/>
          <p14:tracePt t="28538" x="7675563" y="3309938"/>
          <p14:tracePt t="28553" x="7691438" y="3309938"/>
          <p14:tracePt t="28558" x="7705725" y="3309938"/>
          <p14:tracePt t="28569" x="7705725" y="3324225"/>
          <p14:tracePt t="34320" x="7661275" y="3517900"/>
          <p14:tracePt t="34328" x="7661275" y="3548063"/>
          <p14:tracePt t="34338" x="7645400" y="3578225"/>
          <p14:tracePt t="34341" x="7616825" y="3622675"/>
          <p14:tracePt t="34351" x="7616825" y="3636963"/>
          <p14:tracePt t="34355" x="7616825" y="3667125"/>
          <p14:tracePt t="34365" x="7616825" y="3683000"/>
          <p14:tracePt t="34371" x="7616825" y="3727450"/>
          <p14:tracePt t="34385" x="7616825" y="3741738"/>
          <p14:tracePt t="34391" x="7616825" y="3771900"/>
          <p14:tracePt t="34401" x="7645400" y="3802063"/>
          <p14:tracePt t="34406" x="7675563" y="3846513"/>
          <p14:tracePt t="34416" x="7705725" y="3951288"/>
          <p14:tracePt t="34420" x="7720013" y="3995738"/>
          <p14:tracePt t="34428" x="7766050" y="4040188"/>
          <p14:tracePt t="34438" x="7780338" y="4084638"/>
          <p14:tracePt t="34446" x="7794625" y="4129088"/>
          <p14:tracePt t="34451" x="7839075" y="4175125"/>
          <p14:tracePt t="34460" x="7854950" y="4189413"/>
          <p14:tracePt t="34466" x="7869238" y="4233863"/>
          <p14:tracePt t="34470" x="7885113" y="4264025"/>
          <p14:tracePt t="34477" x="7899400" y="4278313"/>
          <p14:tracePt t="34491" x="7899400" y="4294188"/>
          <p14:tracePt t="34499" x="7913688" y="4294188"/>
          <p14:tracePt t="34509" x="7913688" y="4308475"/>
          <p14:tracePt t="34528" x="7929563" y="4308475"/>
          <p14:tracePt t="34807" x="7943850" y="4308475"/>
          <p14:tracePt t="34819" x="7959725" y="4322763"/>
          <p14:tracePt t="34822" x="7959725" y="4338638"/>
          <p14:tracePt t="34833" x="8004175" y="4338638"/>
          <p14:tracePt t="34837" x="8034338" y="4368800"/>
          <p14:tracePt t="34846" x="8048625" y="4383088"/>
          <p14:tracePt t="34851" x="8062913" y="4397375"/>
          <p14:tracePt t="34857" x="8093075" y="4413250"/>
          <p14:tracePt t="34867" x="8107363" y="4427538"/>
          <p14:tracePt t="34872" x="8123238" y="4427538"/>
          <p14:tracePt t="34949" x="8137525" y="4427538"/>
          <p14:tracePt t="35030" x="8153400" y="4427538"/>
          <p14:tracePt t="35036" x="8167688" y="4427538"/>
          <p14:tracePt t="35045" x="8181975" y="4427538"/>
          <p14:tracePt t="35052" x="8197850" y="4427538"/>
          <p14:tracePt t="35057" x="8228013" y="4443413"/>
          <p14:tracePt t="35071" x="8242300" y="4471988"/>
          <p14:tracePt t="35088" x="8256588" y="4487863"/>
          <p14:tracePt t="35097" x="8272463" y="4502150"/>
          <p14:tracePt t="35117" x="8286750" y="4518025"/>
          <p14:tracePt t="35122" x="8286750" y="4532313"/>
          <p14:tracePt t="35132" x="8316913" y="4532313"/>
          <p14:tracePt t="35138" x="8331200" y="4546600"/>
          <p14:tracePt t="35145" x="8361363" y="4562475"/>
          <p14:tracePt t="35152" x="8375650" y="4576763"/>
          <p14:tracePt t="35157" x="8405813" y="4621213"/>
          <p14:tracePt t="35168" x="8435975" y="4651375"/>
          <p14:tracePt t="35171" x="8450263" y="4665663"/>
          <p14:tracePt t="35179" x="8466138" y="4681538"/>
          <p14:tracePt t="35197" x="8480425" y="4695825"/>
          <p14:tracePt t="35236" x="8480425" y="4711700"/>
          <p14:tracePt t="35245" x="8496300" y="4725988"/>
          <p14:tracePt t="35258" x="8510588" y="4756150"/>
          <p14:tracePt t="35267" x="8555038" y="4786313"/>
          <p14:tracePt t="35279" x="8570913" y="4800600"/>
          <p14:tracePt t="35288" x="8585200" y="4814888"/>
          <p14:tracePt t="35307" x="8585200" y="4845050"/>
          <p14:tracePt t="35658" x="8585200" y="4814888"/>
          <p14:tracePt t="35667" x="8585200" y="4770438"/>
          <p14:tracePt t="35672" x="8585200" y="4756150"/>
          <p14:tracePt t="35682" x="8585200" y="4740275"/>
          <p14:tracePt t="35686" x="8585200" y="4711700"/>
          <p14:tracePt t="35695" x="8585200" y="4681538"/>
          <p14:tracePt t="35701" x="8599488" y="4637088"/>
          <p14:tracePt t="35710" x="8629650" y="4606925"/>
          <p14:tracePt t="35747" x="8643938" y="4606925"/>
          <p14:tracePt t="35756" x="8659813" y="4606925"/>
          <p14:tracePt t="35781" x="8674100" y="4606925"/>
          <p14:tracePt t="35795" x="8689975" y="4606925"/>
          <p14:tracePt t="35809" x="8704263" y="4606925"/>
          <p14:tracePt t="35818" x="8718550" y="4606925"/>
          <p14:tracePt t="35823" x="8734425" y="4621213"/>
          <p14:tracePt t="35838" x="8764588" y="4637088"/>
          <p14:tracePt t="35847" x="8778875" y="4651375"/>
          <p14:tracePt t="35852" x="8778875" y="4665663"/>
          <p14:tracePt t="35859" x="8809038" y="4681538"/>
          <p14:tracePt t="35866" x="8823325" y="4695825"/>
          <p14:tracePt t="35873" x="8839200" y="4695825"/>
          <p14:tracePt t="35882" x="8853488" y="4711700"/>
          <p14:tracePt t="35887" x="8853488" y="4725988"/>
          <p14:tracePt t="35904" x="8867775" y="4725988"/>
          <p14:tracePt t="35909" x="8867775" y="4740275"/>
          <p14:tracePt t="35937" x="8883650" y="4740275"/>
          <p14:tracePt t="35952" x="8897938" y="4740275"/>
          <p14:tracePt t="35960" x="8928100" y="4740275"/>
          <p14:tracePt t="35966" x="8942388" y="4740275"/>
          <p14:tracePt t="35997" x="8958263" y="4740275"/>
          <p14:tracePt t="36008" x="8986838" y="4681538"/>
          <p14:tracePt t="36016" x="9077325" y="4562475"/>
          <p14:tracePt t="36024" x="9121775" y="4471988"/>
          <p14:tracePt t="36031" x="9151938" y="4413250"/>
          <p14:tracePt t="36040" x="9166225" y="4338638"/>
          <p14:tracePt t="36045" x="9180513" y="4264025"/>
          <p14:tracePt t="36058" x="9196388" y="4233863"/>
          <p14:tracePt t="36060" x="9196388" y="4159250"/>
          <p14:tracePt t="36069" x="9196388" y="4129088"/>
          <p14:tracePt t="36074" x="9196388" y="4084638"/>
          <p14:tracePt t="36089" x="9196388" y="4010025"/>
          <p14:tracePt t="36099" x="9196388" y="3965575"/>
          <p14:tracePt t="36103" x="9196388" y="3935413"/>
          <p14:tracePt t="36110" x="9180513" y="3906838"/>
          <p14:tracePt t="36117" x="9166225" y="3890963"/>
          <p14:tracePt t="36124" x="9166225" y="3876675"/>
          <p14:tracePt t="36131" x="9136063" y="3860800"/>
          <p14:tracePt t="36138" x="9107488" y="3786188"/>
          <p14:tracePt t="36151" x="9047163" y="3727450"/>
          <p14:tracePt t="36159" x="9002713" y="3636963"/>
          <p14:tracePt t="36168" x="8972550" y="3517900"/>
          <p14:tracePt t="36177" x="8928100" y="3429000"/>
          <p14:tracePt t="36185" x="8897938" y="3354388"/>
          <p14:tracePt t="36189" x="8867775" y="3309938"/>
          <p14:tracePt t="36195" x="8853488" y="3235325"/>
          <p14:tracePt t="36210" x="8809038" y="3190875"/>
          <p14:tracePt t="36216" x="8778875" y="3175000"/>
          <p14:tracePt t="36224" x="8764588" y="3146425"/>
          <p14:tracePt t="36232" x="8734425" y="3130550"/>
          <p14:tracePt t="36243" x="8704263" y="3100388"/>
          <p14:tracePt t="36248" x="8659813" y="3086100"/>
          <p14:tracePt t="36256" x="8615363" y="3071813"/>
          <p14:tracePt t="36261" x="8585200" y="3055938"/>
          <p14:tracePt t="36266" x="8480425" y="2997200"/>
          <p14:tracePt t="36290" x="8167688" y="2862263"/>
          <p14:tracePt t="36295" x="8078788" y="2773363"/>
          <p14:tracePt t="36305" x="7974013" y="2682875"/>
          <p14:tracePt t="36309" x="7869238" y="2579688"/>
          <p14:tracePt t="36318" x="7810500" y="2489200"/>
          <p14:tracePt t="36325" x="7735888" y="2400300"/>
          <p14:tracePt t="36340" x="7631113" y="2295525"/>
          <p14:tracePt t="36349" x="7600950" y="2265363"/>
          <p14:tracePt t="36355" x="7556500" y="2236788"/>
          <p14:tracePt t="36359" x="7526338" y="2220913"/>
          <p14:tracePt t="36367" x="7497763" y="2206625"/>
          <p14:tracePt t="36375" x="7451725" y="2192338"/>
          <p14:tracePt t="36382" x="7407275" y="2176463"/>
          <p14:tracePt t="36389" x="7377113" y="2176463"/>
          <p14:tracePt t="36398" x="7288213" y="2176463"/>
          <p14:tracePt t="36403" x="7213600" y="2176463"/>
          <p14:tracePt t="36410" x="7169150" y="2192338"/>
          <p14:tracePt t="36418" x="7124700" y="2206625"/>
          <p14:tracePt t="36428" x="7094538" y="2220913"/>
          <p14:tracePt t="36436" x="7050088" y="2220913"/>
          <p14:tracePt t="36448" x="6989763" y="2251075"/>
          <p14:tracePt t="36457" x="6945313" y="2265363"/>
          <p14:tracePt t="36464" x="6931025" y="2265363"/>
          <p14:tracePt t="36467" x="6915150" y="2265363"/>
          <p14:tracePt t="36479" x="6900863" y="2265363"/>
          <p14:tracePt t="36482" x="6900863" y="2281238"/>
          <p14:tracePt t="36490" x="6870700" y="2295525"/>
          <p14:tracePt t="36498" x="6840538" y="2325688"/>
          <p14:tracePt t="36507" x="6796088" y="2370138"/>
          <p14:tracePt t="36511" x="6721475" y="2489200"/>
          <p14:tracePt t="36525" x="6646863" y="2638425"/>
          <p14:tracePt t="36531" x="6618288" y="2743200"/>
          <p14:tracePt t="36539" x="6618288" y="2787650"/>
          <p14:tracePt t="36548" x="6602413" y="2817813"/>
          <p14:tracePt t="36556" x="6602413" y="2832100"/>
          <p14:tracePt t="36559" x="6602413" y="2862263"/>
          <p14:tracePt t="36576" x="6602413" y="2892425"/>
          <p14:tracePt t="36589" x="6602413" y="2936875"/>
          <p14:tracePt t="36600" x="6632575" y="2936875"/>
          <p14:tracePt t="36604" x="6662738" y="2967038"/>
          <p14:tracePt t="36610" x="6721475" y="2997200"/>
          <p14:tracePt t="36618" x="6765925" y="3055938"/>
          <p14:tracePt t="36629" x="6886575" y="3100388"/>
          <p14:tracePt t="36639" x="7034213" y="3235325"/>
          <p14:tracePt t="36652" x="7094538" y="3279775"/>
          <p14:tracePt t="36657" x="7124700" y="3279775"/>
          <p14:tracePt t="36668" x="7169150" y="3324225"/>
          <p14:tracePt t="36681" x="7199313" y="3324225"/>
          <p14:tracePt t="36699" x="7229475" y="3324225"/>
          <p14:tracePt t="36710" x="7243763" y="3324225"/>
          <p14:tracePt t="36730" x="7258050" y="3324225"/>
          <p14:tracePt t="36743" x="7273925" y="3309938"/>
          <p14:tracePt t="36748" x="7302500" y="3294063"/>
          <p14:tracePt t="36755" x="7348538" y="3249613"/>
          <p14:tracePt t="36760" x="7377113" y="3235325"/>
          <p14:tracePt t="36769" x="7407275" y="3221038"/>
          <p14:tracePt t="36778" x="7407275" y="3175000"/>
          <p14:tracePt t="36785" x="7437438" y="3175000"/>
          <p14:tracePt t="36789" x="7467600" y="3160713"/>
          <p14:tracePt t="36799" x="7467600" y="3146425"/>
          <p14:tracePt t="37268" x="7467600" y="3160713"/>
          <p14:tracePt t="37282" x="7467600" y="3190875"/>
          <p14:tracePt t="37290" x="7467600" y="3205163"/>
          <p14:tracePt t="37306" x="7467600" y="3221038"/>
          <p14:tracePt t="37319" x="7481888" y="3235325"/>
          <p14:tracePt t="37327" x="7481888" y="3249613"/>
          <p14:tracePt t="37337" x="7481888" y="3265488"/>
          <p14:tracePt t="37355" x="7481888" y="3279775"/>
          <p14:tracePt t="37366" x="7497763" y="3279775"/>
          <p14:tracePt t="37369" x="7497763" y="3294063"/>
          <p14:tracePt t="37376" x="7497763" y="3309938"/>
          <p14:tracePt t="37385" x="7512050" y="3324225"/>
          <p14:tracePt t="37390" x="7526338" y="3368675"/>
          <p14:tracePt t="37399" x="7526338" y="3414713"/>
          <p14:tracePt t="37405" x="7526338" y="3443288"/>
          <p14:tracePt t="37416" x="7526338" y="3459163"/>
          <p14:tracePt t="37419" x="7526338" y="3473450"/>
          <p14:tracePt t="37426" x="7526338" y="3503613"/>
          <p14:tracePt t="37440" x="7526338" y="3517900"/>
          <p14:tracePt t="37449" x="7526338" y="3533775"/>
          <p14:tracePt t="37465" x="7526338" y="3548063"/>
          <p14:tracePt t="37468" x="7526338" y="3563938"/>
          <p14:tracePt t="37476" x="7526338" y="3578225"/>
          <p14:tracePt t="37483" x="7526338" y="3608388"/>
          <p14:tracePt t="37490" x="7526338" y="3636963"/>
          <p14:tracePt t="37506" x="7526338" y="3652838"/>
          <p14:tracePt t="37511" x="7526338" y="3667125"/>
          <p14:tracePt t="37524" x="7526338" y="3683000"/>
          <p14:tracePt t="37526" x="7526338" y="3697288"/>
          <p14:tracePt t="37536" x="7526338" y="3711575"/>
          <p14:tracePt t="37540" x="7526338" y="3727450"/>
          <p14:tracePt t="37551" x="7526338" y="3757613"/>
          <p14:tracePt t="37555" x="7526338" y="3771900"/>
          <p14:tracePt t="37567" x="7526338" y="3816350"/>
          <p14:tracePt t="37570" x="7526338" y="3832225"/>
          <p14:tracePt t="37577" x="7526338" y="3846513"/>
          <p14:tracePt t="37587" x="7526338" y="3860800"/>
          <p14:tracePt t="37590" x="7526338" y="3876675"/>
          <p14:tracePt t="37605" x="7526338" y="3890963"/>
          <p14:tracePt t="37615" x="7526338" y="3906838"/>
          <p14:tracePt t="37619" x="7526338" y="3921125"/>
          <p14:tracePt t="37629" x="7526338" y="3935413"/>
          <p14:tracePt t="37641" x="7526338" y="3951288"/>
          <p14:tracePt t="37655" x="7526338" y="3965575"/>
          <p14:tracePt t="37669" x="7526338" y="3979863"/>
          <p14:tracePt t="37677" x="7526338" y="3995738"/>
          <p14:tracePt t="37691" x="7526338" y="4025900"/>
          <p14:tracePt t="37715" x="7526338" y="4040188"/>
          <p14:tracePt t="37727" x="7512050" y="4040188"/>
          <p14:tracePt t="37736" x="7512050" y="4054475"/>
          <p14:tracePt t="37767" x="7512050" y="4070350"/>
          <p14:tracePt t="37778" x="7497763" y="4084638"/>
          <p14:tracePt t="37786" x="7467600" y="4100513"/>
          <p14:tracePt t="37793" x="7467600" y="4114800"/>
          <p14:tracePt t="37803" x="7451725" y="4129088"/>
          <p14:tracePt t="37809" x="7451725" y="4144963"/>
          <p14:tracePt t="37849" x="7451725" y="4159250"/>
          <p14:tracePt t="37870" x="7437438" y="4175125"/>
          <p14:tracePt t="37881" x="7437438" y="4189413"/>
          <p14:tracePt t="37898" x="7437438" y="4219575"/>
          <p14:tracePt t="37919" x="7423150" y="4219575"/>
          <p14:tracePt t="37928" x="7407275" y="4233863"/>
          <p14:tracePt t="37941" x="7407275" y="4249738"/>
          <p14:tracePt t="37948" x="7392988" y="4249738"/>
          <p14:tracePt t="37960" x="7392988" y="4264025"/>
          <p14:tracePt t="37965" x="7377113" y="4278313"/>
          <p14:tracePt t="37972" x="7377113" y="4294188"/>
          <p14:tracePt t="37977" x="7362825" y="4338638"/>
          <p14:tracePt t="37988" x="7362825" y="4352925"/>
          <p14:tracePt t="37991" x="7362825" y="4368800"/>
          <p14:tracePt t="37998" x="7362825" y="4383088"/>
          <p14:tracePt t="38005" x="7348538" y="4427538"/>
          <p14:tracePt t="38015" x="7348538" y="4443413"/>
          <p14:tracePt t="38027" x="7348538" y="4457700"/>
          <p14:tracePt t="38041" x="7332663" y="4471988"/>
          <p14:tracePt t="38053" x="7332663" y="4487863"/>
          <p14:tracePt t="38067" x="7332663" y="4502150"/>
          <p14:tracePt t="38070" x="7332663" y="4518025"/>
          <p14:tracePt t="38077" x="7318375" y="4562475"/>
          <p14:tracePt t="38084" x="7318375" y="4576763"/>
          <p14:tracePt t="38091" x="7302500" y="4621213"/>
          <p14:tracePt t="38099" x="7302500" y="4637088"/>
          <p14:tracePt t="38105" x="7302500" y="4651375"/>
          <p14:tracePt t="38117" x="7302500" y="4665663"/>
          <p14:tracePt t="38120" x="7302500" y="4695825"/>
          <p14:tracePt t="38130" x="7288213" y="4695825"/>
          <p14:tracePt t="38136" x="7288213" y="4711700"/>
          <p14:tracePt t="38142" x="7288213" y="4725988"/>
          <p14:tracePt t="38152" x="7288213" y="4740275"/>
          <p14:tracePt t="38156" x="7288213" y="4756150"/>
          <p14:tracePt t="38170" x="7288213" y="4770438"/>
          <p14:tracePt t="38185" x="7288213" y="4786313"/>
          <p14:tracePt t="38195" x="7258050" y="4800600"/>
          <p14:tracePt t="38200" x="7258050" y="4814888"/>
          <p14:tracePt t="38210" x="7258050" y="4845050"/>
          <p14:tracePt t="38220" x="7258050" y="4860925"/>
          <p14:tracePt t="38227" x="7258050" y="4875213"/>
          <p14:tracePt t="38242" x="7243763" y="4875213"/>
          <p14:tracePt t="38277" x="7229475" y="4875213"/>
          <p14:tracePt t="38306" x="7213600" y="4875213"/>
          <p14:tracePt t="38328" x="7199313" y="4860925"/>
          <p14:tracePt t="38342" x="7183438" y="4814888"/>
          <p14:tracePt t="38350" x="7169150" y="4800600"/>
          <p14:tracePt t="38366" x="7154863" y="4800600"/>
          <p14:tracePt t="38370" x="7138988" y="4786313"/>
          <p14:tracePt t="38386" x="7138988" y="4770438"/>
          <p14:tracePt t="38399" x="7124700" y="4770438"/>
          <p14:tracePt t="38430" x="7108825" y="4756150"/>
          <p14:tracePt t="38437" x="7094538" y="4756150"/>
          <p14:tracePt t="38446" x="7080250" y="4756150"/>
          <p14:tracePt t="38449" x="7064375" y="4756150"/>
          <p14:tracePt t="38461" x="7064375" y="4725988"/>
          <p14:tracePt t="38466" x="7050088" y="4725988"/>
          <p14:tracePt t="38479" x="7034213" y="4725988"/>
          <p14:tracePt t="38492" x="7005638" y="4725988"/>
          <p14:tracePt t="38499" x="6975475" y="4725988"/>
          <p14:tracePt t="38510" x="6945313" y="4725988"/>
          <p14:tracePt t="38515" x="6900863" y="4725988"/>
          <p14:tracePt t="38524" x="6781800" y="4740275"/>
          <p14:tracePt t="38528" x="6692900" y="4770438"/>
          <p14:tracePt t="38537" x="6588125" y="4830763"/>
          <p14:tracePt t="38542" x="6527800" y="4845050"/>
          <p14:tracePt t="38554" x="6453188" y="4875213"/>
          <p14:tracePt t="38557" x="6408738" y="4905375"/>
          <p14:tracePt t="38570" x="6289675" y="4935538"/>
          <p14:tracePt t="38586" x="6200775" y="4964113"/>
          <p14:tracePt t="38593" x="6170613" y="4979988"/>
          <p14:tracePt t="38600" x="6126163" y="4994275"/>
          <p14:tracePt t="38616" x="6110288" y="5024438"/>
          <p14:tracePt t="38621" x="6081713" y="5038725"/>
          <p14:tracePt t="38631" x="6065838" y="5038725"/>
          <p14:tracePt t="38637" x="6035675" y="5054600"/>
          <p14:tracePt t="38650" x="5991225" y="5068888"/>
          <p14:tracePt t="38660" x="5976938" y="5083175"/>
          <p14:tracePt t="38665" x="5946775" y="5083175"/>
          <p14:tracePt t="38671" x="5946775" y="5099050"/>
          <p14:tracePt t="38682" x="5902325" y="5113338"/>
          <p14:tracePt t="38694" x="5888038" y="5129213"/>
          <p14:tracePt t="38699" x="5872163" y="5129213"/>
          <p14:tracePt t="38711" x="5857875" y="5143500"/>
          <p14:tracePt t="38717" x="5842000" y="5157788"/>
          <p14:tracePt t="38723" x="5827713" y="5157788"/>
          <p14:tracePt t="38733" x="5797550" y="5173663"/>
          <p14:tracePt t="38738" x="5753100" y="5187950"/>
          <p14:tracePt t="38743" x="5738813" y="5187950"/>
          <p14:tracePt t="38754" x="5708650" y="5187950"/>
          <p14:tracePt t="38758" x="5678488" y="5203825"/>
          <p14:tracePt t="38771" x="5664200" y="5203825"/>
          <p14:tracePt t="38781" x="5648325" y="5203825"/>
          <p14:tracePt t="38787" x="5634038" y="5203825"/>
          <p14:tracePt t="38802" x="5619750" y="5203825"/>
          <p14:tracePt t="38817" x="5603875" y="5203825"/>
          <p14:tracePt t="38836" x="5589588" y="5203825"/>
          <p14:tracePt t="38850" x="5573713" y="5203825"/>
          <p14:tracePt t="38885" x="5559425" y="5203825"/>
          <p14:tracePt t="38909" x="5545138" y="5203825"/>
          <p14:tracePt t="38936" x="5529263" y="5203825"/>
          <p14:tracePt t="38942" x="5514975" y="5203825"/>
          <p14:tracePt t="38960" x="5484813" y="5187950"/>
          <p14:tracePt t="38966" x="5470525" y="5187950"/>
          <p14:tracePt t="38976" x="5454650" y="5187950"/>
          <p14:tracePt t="38981" x="5426075" y="5173663"/>
          <p14:tracePt t="38989" x="5410200" y="5173663"/>
          <p14:tracePt t="39000" x="5380038" y="5173663"/>
          <p14:tracePt t="39007" x="5365750" y="5157788"/>
          <p14:tracePt t="39015" x="5351463" y="5157788"/>
          <p14:tracePt t="39031" x="5335588" y="5143500"/>
          <p14:tracePt t="39036" x="5321300" y="5143500"/>
          <p14:tracePt t="39058" x="5321300" y="5129213"/>
          <p14:tracePt t="39067" x="5305425" y="5129213"/>
          <p14:tracePt t="39096" x="5291138" y="5129213"/>
          <p14:tracePt t="39122" x="5276850" y="5129213"/>
          <p14:tracePt t="39136" x="5276850" y="5113338"/>
          <p14:tracePt t="39158" x="5260975" y="5113338"/>
          <p14:tracePt t="39215" x="5260975" y="5099050"/>
          <p14:tracePt t="39947" x="5260975" y="5083175"/>
          <p14:tracePt t="39997" x="5276850" y="5083175"/>
          <p14:tracePt t="40209" x="5291138" y="5083175"/>
          <p14:tracePt t="40288" x="5305425" y="5083175"/>
          <p14:tracePt t="40463" x="5321300" y="5083175"/>
          <p14:tracePt t="40567" x="5335588" y="5083175"/>
          <p14:tracePt t="40711" x="5351463" y="5083175"/>
          <p14:tracePt t="40747" x="5365750" y="5083175"/>
          <p14:tracePt t="40760" x="5380038" y="5083175"/>
          <p14:tracePt t="40786" x="5395913" y="5083175"/>
          <p14:tracePt t="40796" x="5410200" y="5083175"/>
          <p14:tracePt t="40818" x="5426075" y="5083175"/>
          <p14:tracePt t="40827" x="5440363" y="5083175"/>
          <p14:tracePt t="40839" x="5470525" y="5083175"/>
          <p14:tracePt t="40848" x="5484813" y="5083175"/>
          <p14:tracePt t="40867" x="5514975" y="5083175"/>
          <p14:tracePt t="40875" x="5529263" y="5083175"/>
          <p14:tracePt t="40889" x="5545138" y="5099050"/>
          <p14:tracePt t="40918" x="5545138" y="5129213"/>
          <p14:tracePt t="40929" x="5573713" y="5129213"/>
          <p14:tracePt t="40939" x="5589588" y="5143500"/>
          <p14:tracePt t="40961" x="5603875" y="5143500"/>
          <p14:tracePt t="40964" x="5603875" y="5157788"/>
          <p14:tracePt t="40995" x="5619750" y="5157788"/>
          <p14:tracePt t="41019" x="5634038" y="5157788"/>
          <p14:tracePt t="41035" x="5648325" y="5157788"/>
          <p14:tracePt t="41041" x="5678488" y="5157788"/>
          <p14:tracePt t="41047" x="5694363" y="5157788"/>
          <p14:tracePt t="41069" x="5722938" y="5157788"/>
          <p14:tracePt t="41075" x="5738813" y="5143500"/>
          <p14:tracePt t="41090" x="5797550" y="5129213"/>
          <p14:tracePt t="41100" x="5857875" y="5113338"/>
          <p14:tracePt t="41105" x="5902325" y="5113338"/>
          <p14:tracePt t="41117" x="5932488" y="5113338"/>
          <p14:tracePt t="41120" x="5976938" y="5099050"/>
          <p14:tracePt t="41125" x="6021388" y="5083175"/>
          <p14:tracePt t="41132" x="6081713" y="5083175"/>
          <p14:tracePt t="41139" x="6110288" y="5068888"/>
          <p14:tracePt t="41148" x="6184900" y="5054600"/>
          <p14:tracePt t="41155" x="6259513" y="5024438"/>
          <p14:tracePt t="41165" x="6350000" y="5008563"/>
          <p14:tracePt t="41168" x="6408738" y="4994275"/>
          <p14:tracePt t="41178" x="6483350" y="4979988"/>
          <p14:tracePt t="41184" x="6513513" y="4979988"/>
          <p14:tracePt t="41190" x="6543675" y="4964113"/>
          <p14:tracePt t="41198" x="6588125" y="4964113"/>
          <p14:tracePt t="41211" x="6602413" y="4964113"/>
          <p14:tracePt t="41216" x="6646863" y="4964113"/>
          <p14:tracePt t="41222" x="6662738" y="4964113"/>
          <p14:tracePt t="41226" x="6707188" y="4964113"/>
          <p14:tracePt t="41233" x="6737350" y="4949825"/>
          <p14:tracePt t="41240" x="6751638" y="4949825"/>
          <p14:tracePt t="41247" x="6765925" y="4949825"/>
          <p14:tracePt t="41255" x="6781800" y="4949825"/>
          <p14:tracePt t="41271" x="6811963" y="4949825"/>
          <p14:tracePt t="41510" x="6796088" y="4964113"/>
          <p14:tracePt t="41517" x="6781800" y="4964113"/>
          <p14:tracePt t="41528" x="6765925" y="4964113"/>
          <p14:tracePt t="41534" x="6737350" y="4964113"/>
          <p14:tracePt t="41547" x="6721475" y="4964113"/>
          <p14:tracePt t="41556" x="6707188" y="4964113"/>
          <p14:tracePt t="41569" x="6692900" y="4979988"/>
          <p14:tracePt t="41576" x="6677025" y="4979988"/>
          <p14:tracePt t="41591" x="6662738" y="4994275"/>
          <p14:tracePt t="41606" x="6646863" y="4994275"/>
          <p14:tracePt t="41619" x="6618288" y="5008563"/>
          <p14:tracePt t="41631" x="6618288" y="5024438"/>
          <p14:tracePt t="41636" x="6602413" y="5024438"/>
          <p14:tracePt t="41641" x="6588125" y="5024438"/>
          <p14:tracePt t="41650" x="6557963" y="5038725"/>
          <p14:tracePt t="41656" x="6543675" y="5068888"/>
          <p14:tracePt t="41665" x="6513513" y="5068888"/>
          <p14:tracePt t="41669" x="6497638" y="5068888"/>
          <p14:tracePt t="41680" x="6483350" y="5068888"/>
          <p14:tracePt t="41685" x="6469063" y="5068888"/>
          <p14:tracePt t="41692" x="6453188" y="5068888"/>
          <p14:tracePt t="41698" x="6424613" y="5068888"/>
          <p14:tracePt t="41713" x="6408738" y="5068888"/>
          <p14:tracePt t="41719" x="6394450" y="5068888"/>
          <p14:tracePt t="41728" x="6378575" y="5068888"/>
          <p14:tracePt t="41734" x="6378575" y="5083175"/>
          <p14:tracePt t="41745" x="6364288" y="5083175"/>
          <p14:tracePt t="41749" x="6350000" y="5083175"/>
          <p14:tracePt t="41764" x="6319838" y="5083175"/>
          <p14:tracePt t="41778" x="6303963" y="5099050"/>
          <p14:tracePt t="41788" x="6289675" y="5099050"/>
          <p14:tracePt t="41798" x="6275388" y="5099050"/>
          <p14:tracePt t="41819" x="6245225" y="5099050"/>
          <p14:tracePt t="41827" x="6229350" y="5099050"/>
          <p14:tracePt t="41836" x="6215063" y="5099050"/>
          <p14:tracePt t="41849" x="6200775" y="5099050"/>
          <p14:tracePt t="41855" x="6184900" y="5099050"/>
          <p14:tracePt t="41870" x="6170613" y="5099050"/>
          <p14:tracePt t="41880" x="6156325" y="5099050"/>
          <p14:tracePt t="41891" x="6126163" y="5099050"/>
          <p14:tracePt t="41905" x="6110288" y="5099050"/>
          <p14:tracePt t="41930" x="6096000" y="5099050"/>
          <p14:tracePt t="41936" x="6081713" y="5099050"/>
          <p14:tracePt t="41941" x="6081713" y="5113338"/>
          <p14:tracePt t="41948" x="6065838" y="5113338"/>
          <p14:tracePt t="41961" x="6035675" y="5129213"/>
          <p14:tracePt t="41966" x="6021388" y="5129213"/>
          <p14:tracePt t="41970" x="6007100" y="5129213"/>
          <p14:tracePt t="41989" x="5991225" y="5129213"/>
          <p14:tracePt t="41998" x="5976938" y="5129213"/>
          <p14:tracePt t="42008" x="5962650" y="5129213"/>
          <p14:tracePt t="42024" x="5932488" y="5129213"/>
          <p14:tracePt t="42042" x="5932488" y="5143500"/>
          <p14:tracePt t="42051" x="5916613" y="5143500"/>
          <p14:tracePt t="42066" x="5902325" y="5143500"/>
          <p14:tracePt t="42070" x="5902325" y="5157788"/>
          <p14:tracePt t="42120" x="5888038" y="5157788"/>
          <p14:tracePt t="42185" x="5916613" y="5157788"/>
          <p14:tracePt t="42194" x="5962650" y="5157788"/>
          <p14:tracePt t="42200" x="5991225" y="5157788"/>
          <p14:tracePt t="42649" x="6081713" y="5143500"/>
          <p14:tracePt t="42654" x="6245225" y="5113338"/>
          <p14:tracePt t="42661" x="6334125" y="5099050"/>
          <p14:tracePt t="42665" x="6408738" y="5099050"/>
          <p14:tracePt t="42672" x="6483350" y="5083175"/>
          <p14:tracePt t="42681" x="6513513" y="5083175"/>
          <p14:tracePt t="42686" x="6543675" y="5083175"/>
          <p14:tracePt t="42694" x="6602413" y="5083175"/>
          <p14:tracePt t="42701" x="6618288" y="5083175"/>
          <p14:tracePt t="42711" x="6646863" y="5083175"/>
          <p14:tracePt t="42716" x="6662738" y="5083175"/>
          <p14:tracePt t="42722" x="6721475" y="5099050"/>
          <p14:tracePt t="42730" x="6751638" y="5099050"/>
          <p14:tracePt t="42736" x="6796088" y="5099050"/>
          <p14:tracePt t="42747" x="6870700" y="5099050"/>
          <p14:tracePt t="42750" x="6931025" y="5099050"/>
          <p14:tracePt t="42757" x="7019925" y="5099050"/>
          <p14:tracePt t="42766" x="7064375" y="5099050"/>
          <p14:tracePt t="42774" x="7138988" y="5099050"/>
          <p14:tracePt t="42780" x="7154863" y="5099050"/>
          <p14:tracePt t="42787" x="7199313" y="5099050"/>
          <p14:tracePt t="42796" x="7243763" y="5099050"/>
          <p14:tracePt t="42800" x="7258050" y="5099050"/>
          <p14:tracePt t="42809" x="7273925" y="5099050"/>
          <p14:tracePt t="42819" x="7288213" y="5099050"/>
          <p14:tracePt t="42830" x="7302500" y="5099050"/>
          <p14:tracePt t="42850" x="7318375" y="5099050"/>
          <p14:tracePt t="42857" x="7348538" y="5099050"/>
          <p14:tracePt t="42864" x="7377113" y="5099050"/>
          <p14:tracePt t="42871" x="7392988" y="5099050"/>
          <p14:tracePt t="42881" x="7467600" y="5099050"/>
          <p14:tracePt t="42886" x="7497763" y="5099050"/>
          <p14:tracePt t="42901" x="7586663" y="5083175"/>
          <p14:tracePt t="42907" x="7600950" y="5083175"/>
          <p14:tracePt t="42917" x="7631113" y="5083175"/>
          <p14:tracePt t="42931" x="7661275" y="5083175"/>
          <p14:tracePt t="42950" x="7691438" y="5083175"/>
          <p14:tracePt t="42966" x="7705725" y="5083175"/>
          <p14:tracePt t="42972" x="7720013" y="5083175"/>
          <p14:tracePt t="42986" x="7735888" y="5083175"/>
          <p14:tracePt t="42995" x="7750175" y="5083175"/>
          <p14:tracePt t="43008" x="7766050" y="5083175"/>
          <p14:tracePt t="43016" x="7780338" y="5083175"/>
          <p14:tracePt t="43026" x="7794625" y="5083175"/>
          <p14:tracePt t="43031" x="7810500" y="5083175"/>
          <p14:tracePt t="43050" x="7824788" y="5083175"/>
          <p14:tracePt t="43058" x="7839075" y="5083175"/>
          <p14:tracePt t="43079" x="7854950" y="5083175"/>
          <p14:tracePt t="43088" x="7885113" y="5083175"/>
          <p14:tracePt t="43101" x="7899400" y="5083175"/>
          <p14:tracePt t="43115" x="7929563" y="5083175"/>
          <p14:tracePt t="43152" x="7943850" y="5083175"/>
          <p14:tracePt t="43179" x="7959725" y="5083175"/>
          <p14:tracePt t="43287" x="7988300" y="5083175"/>
          <p14:tracePt t="43510" x="8004175" y="5083175"/>
          <p14:tracePt t="43523" x="8018463" y="5068888"/>
          <p14:tracePt t="43531" x="8034338" y="5068888"/>
          <p14:tracePt t="43545" x="8078788" y="5054600"/>
          <p14:tracePt t="43559" x="8107363" y="5054600"/>
          <p14:tracePt t="43568" x="8123238" y="5054600"/>
          <p14:tracePt t="43575" x="8137525" y="5054600"/>
          <p14:tracePt t="43583" x="8153400" y="5038725"/>
          <p14:tracePt t="43587" x="8197850" y="5024438"/>
          <p14:tracePt t="43598" x="8212138" y="5024438"/>
          <p14:tracePt t="43602" x="8242300" y="5008563"/>
          <p14:tracePt t="43609" x="8272463" y="5008563"/>
          <p14:tracePt t="43616" x="8316913" y="4994275"/>
          <p14:tracePt t="43624" x="8347075" y="4994275"/>
          <p14:tracePt t="43631" x="8361363" y="4994275"/>
          <p14:tracePt t="43638" x="8421688" y="4979988"/>
          <p14:tracePt t="43653" x="8480425" y="4964113"/>
          <p14:tracePt t="43658" x="8496300" y="4964113"/>
          <p14:tracePt t="43667" x="8570913" y="4949825"/>
          <p14:tracePt t="43677" x="8599488" y="4919663"/>
          <p14:tracePt t="43681" x="8643938" y="4919663"/>
          <p14:tracePt t="43687" x="8674100" y="4919663"/>
          <p14:tracePt t="43696" x="8718550" y="4919663"/>
          <p14:tracePt t="43702" x="8734425" y="4919663"/>
          <p14:tracePt t="43712" x="8778875" y="4905375"/>
          <p14:tracePt t="43718" x="8809038" y="4905375"/>
          <p14:tracePt t="43725" x="8823325" y="4905375"/>
          <p14:tracePt t="43731" x="8839200" y="4905375"/>
          <p14:tracePt t="43741" x="8853488" y="4905375"/>
          <p14:tracePt t="43746" x="8897938" y="4905375"/>
          <p14:tracePt t="43759" x="8928100" y="4905375"/>
          <p14:tracePt t="43766" x="8942388" y="4905375"/>
          <p14:tracePt t="43773" x="8972550" y="4905375"/>
          <p14:tracePt t="43780" x="9002713" y="4905375"/>
          <p14:tracePt t="43788" x="9032875" y="4905375"/>
          <p14:tracePt t="43797" x="9061450" y="4905375"/>
          <p14:tracePt t="43802" x="9077325" y="4905375"/>
          <p14:tracePt t="43812" x="9136063" y="4905375"/>
          <p14:tracePt t="43818" x="9180513" y="4905375"/>
          <p14:tracePt t="43826" x="9255125" y="4905375"/>
          <p14:tracePt t="43831" x="9301163" y="4905375"/>
          <p14:tracePt t="43842" x="9390063" y="4905375"/>
          <p14:tracePt t="43848" x="9420225" y="4905375"/>
          <p14:tracePt t="43852" x="9494838" y="4889500"/>
          <p14:tracePt t="43860" x="9523413" y="4889500"/>
          <p14:tracePt t="43866" x="9569450" y="4889500"/>
          <p14:tracePt t="43874" x="9598025" y="4889500"/>
          <p14:tracePt t="43881" x="9628188" y="4889500"/>
          <p14:tracePt t="43890" x="9644063" y="4889500"/>
          <p14:tracePt t="43899" x="9658350" y="4889500"/>
          <p14:tracePt t="43910" x="9672638" y="4889500"/>
          <p14:tracePt t="43947" x="9688513" y="4889500"/>
          <p14:tracePt t="43978" x="9702800" y="4889500"/>
          <p14:tracePt t="44031" x="9732963" y="4889500"/>
          <p14:tracePt t="44118" x="9747250" y="4889500"/>
          <p14:tracePt t="44127" x="9763125" y="4889500"/>
          <p14:tracePt t="44132" x="9777413" y="4889500"/>
          <p14:tracePt t="44138" x="9821863" y="4860925"/>
          <p14:tracePt t="44149" x="9882188" y="4845050"/>
          <p14:tracePt t="44153" x="9912350" y="4845050"/>
          <p14:tracePt t="44167" x="9971088" y="4830763"/>
          <p14:tracePt t="44177" x="9985375" y="4830763"/>
          <p14:tracePt t="44181" x="10001250" y="4830763"/>
          <p14:tracePt t="44191" x="10031413" y="4830763"/>
          <p14:tracePt t="44197" x="10059988" y="4800600"/>
          <p14:tracePt t="44211" x="10134600" y="4770438"/>
          <p14:tracePt t="44217" x="10150475" y="4770438"/>
          <p14:tracePt t="44226" x="10180638" y="4756150"/>
          <p14:tracePt t="44232" x="10209213" y="4740275"/>
          <p14:tracePt t="44239" x="10225088" y="4725988"/>
          <p14:tracePt t="44246" x="10239375" y="4725988"/>
          <p14:tracePt t="44256" x="10269538" y="4725988"/>
          <p14:tracePt t="44262" x="10269538" y="4711700"/>
          <p14:tracePt t="44275" x="10299700" y="4695825"/>
          <p14:tracePt t="44300" x="10328275" y="4681538"/>
          <p14:tracePt t="44336" x="10344150" y="4681538"/>
          <p14:tracePt t="44366" x="10358438" y="4681538"/>
          <p14:tracePt t="44697" x="10358438" y="4695825"/>
          <p14:tracePt t="44711" x="10344150" y="4695825"/>
          <p14:tracePt t="44726" x="10344150" y="4711700"/>
          <p14:tracePt t="44732" x="10344150" y="4725988"/>
          <p14:tracePt t="44755" x="10344150" y="4740275"/>
          <p14:tracePt t="44782" x="10344150" y="4756150"/>
          <p14:tracePt t="44797" x="10344150" y="4786313"/>
          <p14:tracePt t="44818" x="10344150" y="4800600"/>
          <p14:tracePt t="44833" x="10358438" y="4814888"/>
          <p14:tracePt t="44848" x="10374313" y="4830763"/>
          <p14:tracePt t="44856" x="10388600" y="4830763"/>
          <p14:tracePt t="44866" x="10402888" y="4845050"/>
          <p14:tracePt t="44869" x="10402888" y="4860925"/>
          <p14:tracePt t="44878" x="10418763" y="4889500"/>
          <p14:tracePt t="44884" x="10418763" y="4905375"/>
          <p14:tracePt t="44890" x="10433050" y="4905375"/>
          <p14:tracePt t="44898" x="10448925" y="4919663"/>
          <p14:tracePt t="44904" x="10448925" y="4935538"/>
          <p14:tracePt t="44913" x="10463213" y="4964113"/>
          <p14:tracePt t="44919" x="10463213" y="4979988"/>
          <p14:tracePt t="44931" x="10477500" y="5024438"/>
          <p14:tracePt t="44936" x="10493375" y="5054600"/>
          <p14:tracePt t="44942" x="10521950" y="5099050"/>
          <p14:tracePt t="44948" x="10521950" y="5129213"/>
          <p14:tracePt t="44962" x="10521950" y="5173663"/>
          <p14:tracePt t="44973" x="10521950" y="5203825"/>
          <p14:tracePt t="44980" x="10521950" y="5218113"/>
          <p14:tracePt t="44983" x="10521950" y="5232400"/>
          <p14:tracePt t="44997" x="10521950" y="5248275"/>
          <p14:tracePt t="45006" x="10521950" y="5262563"/>
          <p14:tracePt t="45025" x="10521950" y="5278438"/>
          <p14:tracePt t="45031" x="10521950" y="5292725"/>
          <p14:tracePt t="45048" x="10521950" y="5307013"/>
          <p14:tracePt t="45056" x="10507663" y="5322888"/>
          <p14:tracePt t="45068" x="10493375" y="5337175"/>
          <p14:tracePt t="45076" x="10463213" y="5351463"/>
          <p14:tracePt t="45089" x="10433050" y="5381625"/>
          <p14:tracePt t="45091" x="10388600" y="5426075"/>
          <p14:tracePt t="45100" x="10358438" y="5441950"/>
          <p14:tracePt t="45106" x="10328275" y="5472113"/>
          <p14:tracePt t="45114" x="10328275" y="5486400"/>
          <p14:tracePt t="45119" x="10313988" y="5486400"/>
          <p14:tracePt t="45130" x="10283825" y="5486400"/>
          <p14:tracePt t="45137" x="10269538" y="5486400"/>
          <p14:tracePt t="45151" x="10239375" y="5486400"/>
          <p14:tracePt t="45164" x="10209213" y="5486400"/>
          <p14:tracePt t="45169" x="10180638" y="5486400"/>
          <p14:tracePt t="45183" x="10106025" y="5472113"/>
          <p14:tracePt t="45197" x="9837738" y="5456238"/>
          <p14:tracePt t="45211" x="9688513" y="5456238"/>
          <p14:tracePt t="45217" x="9583738" y="5456238"/>
          <p14:tracePt t="45223" x="9523413" y="5456238"/>
          <p14:tracePt t="45227" x="9509125" y="5456238"/>
          <p14:tracePt t="45237" x="9494838" y="5456238"/>
          <p14:tracePt t="45240" x="9464675" y="5456238"/>
          <p14:tracePt t="45248" x="9434513" y="5456238"/>
          <p14:tracePt t="45258" x="9420225" y="5456238"/>
          <p14:tracePt t="45263" x="9404350" y="5456238"/>
          <p14:tracePt t="45279" x="9390063" y="5456238"/>
          <p14:tracePt t="45291" x="9375775" y="5456238"/>
          <p14:tracePt t="45298" x="9359900" y="5456238"/>
          <p14:tracePt t="45348" x="9329738" y="5456238"/>
          <p14:tracePt t="45412" x="9329738" y="5472113"/>
          <p14:tracePt t="45420" x="9329738" y="5486400"/>
          <p14:tracePt t="45429" x="9315450" y="5486400"/>
          <p14:tracePt t="45436" x="9301163" y="5486400"/>
          <p14:tracePt t="45441" x="9301163" y="5500688"/>
          <p14:tracePt t="45448" x="9301163" y="5516563"/>
          <p14:tracePt t="45464" x="9271000" y="5546725"/>
          <p14:tracePt t="45487" x="9255125" y="5546725"/>
          <p14:tracePt t="45491" x="9240838" y="5561013"/>
          <p14:tracePt t="45498" x="9226550" y="5561013"/>
          <p14:tracePt t="45506" x="9210675" y="5575300"/>
          <p14:tracePt t="45514" x="9180513" y="5575300"/>
          <p14:tracePt t="45524" x="9151938" y="5591175"/>
          <p14:tracePt t="45529" x="9091613" y="5635625"/>
          <p14:tracePt t="45543" x="8958263" y="5710238"/>
          <p14:tracePt t="45551" x="8883650" y="5754688"/>
          <p14:tracePt t="45557" x="8823325" y="5799138"/>
          <p14:tracePt t="45570" x="8778875" y="5815013"/>
          <p14:tracePt t="45588" x="8748713" y="5829300"/>
          <p14:tracePt t="45598" x="8734425" y="5829300"/>
          <p14:tracePt t="45605" x="8718550" y="5829300"/>
          <p14:tracePt t="45616" x="8704263" y="5829300"/>
          <p14:tracePt t="45685" x="8704263" y="5815013"/>
          <p14:tracePt t="45693" x="8704263" y="5799138"/>
          <p14:tracePt t="45698" x="8704263" y="5784850"/>
          <p14:tracePt t="45713" x="8704263" y="5768975"/>
          <p14:tracePt t="45722" x="8704263" y="5754688"/>
          <p14:tracePt t="45742" x="8704263" y="5724525"/>
          <p14:tracePt t="45778" x="8704263" y="5710238"/>
          <p14:tracePt t="45806" x="8718550" y="5680075"/>
          <p14:tracePt t="45812" x="8734425" y="5680075"/>
          <p14:tracePt t="45832" x="8734425" y="5665788"/>
          <p14:tracePt t="45849" x="8734425" y="5649913"/>
          <p14:tracePt t="45870" x="8748713" y="5635625"/>
          <p14:tracePt t="45899" x="8764588" y="5621338"/>
          <p14:tracePt t="45914" x="8778875" y="5605463"/>
          <p14:tracePt t="45928" x="8778875" y="5591175"/>
          <p14:tracePt t="45942" x="8778875" y="5575300"/>
          <p14:tracePt t="46042" x="8764588" y="5575300"/>
          <p14:tracePt t="46067" x="8748713" y="5575300"/>
          <p14:tracePt t="46071" x="8734425" y="5575300"/>
          <p14:tracePt t="46079" x="8718550" y="5575300"/>
          <p14:tracePt t="46099" x="8704263" y="5575300"/>
          <p14:tracePt t="46114" x="8689975" y="5575300"/>
          <p14:tracePt t="46121" x="8674100" y="5575300"/>
          <p14:tracePt t="46149" x="8659813" y="5575300"/>
          <p14:tracePt t="46178" x="8643938" y="5575300"/>
          <p14:tracePt t="46196" x="8629650" y="5575300"/>
          <p14:tracePt t="46257" x="8615363" y="5575300"/>
          <p14:tracePt t="46378" x="8629650" y="5575300"/>
          <p14:tracePt t="46400" x="8643938" y="5575300"/>
          <p14:tracePt t="46414" x="8643938" y="5561013"/>
          <p14:tracePt t="47015" x="8629650" y="5561013"/>
          <p14:tracePt t="47025" x="8615363" y="5561013"/>
          <p14:tracePt t="47029" x="8599488" y="5561013"/>
          <p14:tracePt t="47045" x="8585200" y="5561013"/>
          <p14:tracePt t="47052" x="8570913" y="5561013"/>
          <p14:tracePt t="47067" x="8524875" y="5546725"/>
          <p14:tracePt t="47073" x="8480425" y="5530850"/>
          <p14:tracePt t="47087" x="8405813" y="5530850"/>
          <p14:tracePt t="47098" x="8391525" y="5530850"/>
          <p14:tracePt t="47102" x="8375650" y="5530850"/>
          <p14:tracePt t="47116" x="8361363" y="5530850"/>
          <p14:tracePt t="47122" x="8347075" y="5530850"/>
          <p14:tracePt t="47138" x="8331200" y="5530850"/>
          <p14:tracePt t="47151" x="8302625" y="5530850"/>
          <p14:tracePt t="47166" x="8286750" y="5530850"/>
          <p14:tracePt t="47201" x="8272463" y="5530850"/>
          <p14:tracePt t="47215" x="8256588" y="5530850"/>
          <p14:tracePt t="47240" x="8242300" y="5530850"/>
          <p14:tracePt t="47266" x="8228013" y="5530850"/>
          <p14:tracePt t="47280" x="8212138" y="5530850"/>
          <p14:tracePt t="47287" x="8197850" y="5530850"/>
          <p14:tracePt t="47295" x="8181975" y="5530850"/>
          <p14:tracePt t="47317" x="8167688" y="5530850"/>
          <p14:tracePt t="47323" x="8153400" y="5530850"/>
          <p14:tracePt t="47352" x="8137525" y="5530850"/>
          <p14:tracePt t="47740" x="8123238" y="5530850"/>
          <p14:tracePt t="47761" x="8123238" y="5516563"/>
          <p14:tracePt t="47775" x="8107363" y="5516563"/>
          <p14:tracePt t="47795" x="8093075" y="5500688"/>
          <p14:tracePt t="47819" x="8093075" y="5486400"/>
          <p14:tracePt t="47835" x="8093075" y="5472113"/>
          <p14:tracePt t="47839" x="8078788" y="5472113"/>
          <p14:tracePt t="47927" x="8078788" y="5456238"/>
          <p14:tracePt t="47938" x="8078788" y="5441950"/>
          <p14:tracePt t="47945" x="8093075" y="5441950"/>
          <p14:tracePt t="47953" x="8107363" y="5441950"/>
          <p14:tracePt t="47962" x="8123238" y="5441950"/>
          <p14:tracePt t="47967" x="8137525" y="5441950"/>
          <p14:tracePt t="47975" x="8153400" y="5426075"/>
          <p14:tracePt t="47981" x="8167688" y="5426075"/>
          <p14:tracePt t="47996" x="8181975" y="5426075"/>
          <p14:tracePt t="48003" x="8197850" y="5426075"/>
          <p14:tracePt t="48026" x="8228013" y="5426075"/>
          <p14:tracePt t="48032" x="8242300" y="5426075"/>
          <p14:tracePt t="48038" x="8256588" y="5426075"/>
          <p14:tracePt t="48054" x="8272463" y="5426075"/>
          <p14:tracePt t="48062" x="8286750" y="5426075"/>
          <p14:tracePt t="48076" x="8316913" y="5426075"/>
          <p14:tracePt t="48089" x="8347075" y="5426075"/>
          <p14:tracePt t="48099" x="8361363" y="5426075"/>
          <p14:tracePt t="48103" x="8375650" y="5426075"/>
          <p14:tracePt t="48117" x="8391525" y="5426075"/>
          <p14:tracePt t="48127" x="8405813" y="5426075"/>
          <p14:tracePt t="48139" x="8421688" y="5426075"/>
          <p14:tracePt t="48147" x="8435975" y="5426075"/>
          <p14:tracePt t="48165" x="8450263" y="5426075"/>
          <p14:tracePt t="48168" x="8466138" y="5426075"/>
          <p14:tracePt t="48182" x="8480425" y="5426075"/>
          <p14:tracePt t="48192" x="8496300" y="5426075"/>
          <p14:tracePt t="48211" x="8540750" y="5426075"/>
          <p14:tracePt t="48218" x="8555038" y="5426075"/>
          <p14:tracePt t="48226" x="8570913" y="5426075"/>
          <p14:tracePt t="48232" x="8585200" y="5426075"/>
          <p14:tracePt t="48247" x="8629650" y="5441950"/>
          <p14:tracePt t="48262" x="8659813" y="5441950"/>
          <p14:tracePt t="48280" x="8689975" y="5441950"/>
          <p14:tracePt t="48291" x="8734425" y="5441950"/>
          <p14:tracePt t="48297" x="8764588" y="5441950"/>
          <p14:tracePt t="48319" x="8809038" y="5456238"/>
          <p14:tracePt t="48326" x="8853488" y="5456238"/>
          <p14:tracePt t="48340" x="8883650" y="5456238"/>
          <p14:tracePt t="48355" x="8928100" y="5456238"/>
          <p14:tracePt t="48362" x="8942388" y="5456238"/>
          <p14:tracePt t="48370" x="8958263" y="5456238"/>
          <p14:tracePt t="48378" x="8986838" y="5456238"/>
          <p14:tracePt t="48384" x="9017000" y="5456238"/>
          <p14:tracePt t="48389" x="9077325" y="5456238"/>
          <p14:tracePt t="48399" x="9091613" y="5456238"/>
          <p14:tracePt t="48405" x="9107488" y="5456238"/>
          <p14:tracePt t="48412" x="9151938" y="5456238"/>
          <p14:tracePt t="48418" x="9196388" y="5456238"/>
          <p14:tracePt t="48433" x="9255125" y="5456238"/>
          <p14:tracePt t="48440" x="9301163" y="5456238"/>
          <p14:tracePt t="48448" x="9345613" y="5456238"/>
          <p14:tracePt t="48462" x="9420225" y="5456238"/>
          <p14:tracePt t="48468" x="9434513" y="5456238"/>
          <p14:tracePt t="48478" x="9478963" y="5456238"/>
          <p14:tracePt t="48482" x="9494838" y="5456238"/>
          <p14:tracePt t="48489" x="9509125" y="5456238"/>
          <p14:tracePt t="48496" x="9539288" y="5456238"/>
          <p14:tracePt t="48512" x="9569450" y="5456238"/>
          <p14:tracePt t="48530" x="9598025" y="5456238"/>
          <p14:tracePt t="48540" x="9644063" y="5456238"/>
          <p14:tracePt t="48559" x="9658350" y="5456238"/>
          <p14:tracePt t="48568" x="9688513" y="5456238"/>
          <p14:tracePt t="48585" x="9702800" y="5456238"/>
          <p14:tracePt t="48589" x="9717088" y="5456238"/>
          <p14:tracePt t="48597" x="9747250" y="5456238"/>
          <p14:tracePt t="48619" x="9763125" y="5456238"/>
          <p14:tracePt t="48630" x="9777413" y="5456238"/>
          <p14:tracePt t="48640" x="9791700" y="5456238"/>
          <p14:tracePt t="48655" x="9807575" y="5456238"/>
          <p14:tracePt t="48662" x="9821863" y="5456238"/>
          <p14:tracePt t="48682" x="9837738" y="5456238"/>
          <p14:tracePt t="48783" x="9821863" y="5456238"/>
          <p14:tracePt t="48791" x="9807575" y="5456238"/>
          <p14:tracePt t="48801" x="9791700" y="5456238"/>
          <p14:tracePt t="48819" x="9777413" y="5472113"/>
          <p14:tracePt t="48836" x="9763125" y="5500688"/>
          <p14:tracePt t="48855" x="9763125" y="5516563"/>
          <p14:tracePt t="48864" x="9747250" y="5516563"/>
          <p14:tracePt t="48878" x="9747250" y="5530850"/>
          <p14:tracePt t="48890" x="9717088" y="5530850"/>
          <p14:tracePt t="48897" x="9717088" y="5546725"/>
          <p14:tracePt t="48928" x="9702800" y="5546725"/>
          <p14:tracePt t="48935" x="9688513" y="5546725"/>
          <p14:tracePt t="48940" x="9688513" y="5561013"/>
          <p14:tracePt t="48947" x="9672638" y="5561013"/>
          <p14:tracePt t="48959" x="9672638" y="5575300"/>
          <p14:tracePt t="48966" x="9658350" y="5575300"/>
          <p14:tracePt t="48980" x="9644063" y="5575300"/>
          <p14:tracePt t="48985" x="9628188" y="5575300"/>
          <p14:tracePt t="48992" x="9613900" y="5575300"/>
          <p14:tracePt t="48997" x="9598025" y="5575300"/>
          <p14:tracePt t="49012" x="9569450" y="5575300"/>
          <p14:tracePt t="49023" x="9553575" y="5575300"/>
          <p14:tracePt t="49029" x="9539288" y="5575300"/>
          <p14:tracePt t="49041" x="9494838" y="5561013"/>
          <p14:tracePt t="49048" x="9464675" y="5546725"/>
          <p14:tracePt t="49055" x="9448800" y="5546725"/>
          <p14:tracePt t="49069" x="9420225" y="5546725"/>
          <p14:tracePt t="49079" x="9390063" y="5530850"/>
          <p14:tracePt t="49090" x="9375775" y="5530850"/>
          <p14:tracePt t="49099" x="9359900" y="5516563"/>
          <p14:tracePt t="49119" x="9345613" y="5516563"/>
          <p14:tracePt t="49129" x="9329738" y="5516563"/>
          <p14:tracePt t="49135" x="9315450" y="5516563"/>
          <p14:tracePt t="49141" x="9301163" y="5516563"/>
          <p14:tracePt t="49156" x="9271000" y="5516563"/>
          <p14:tracePt t="49162" x="9255125" y="5516563"/>
          <p14:tracePt t="49169" x="9166225" y="5500688"/>
          <p14:tracePt t="49180" x="9136063" y="5500688"/>
          <p14:tracePt t="49186" x="9091613" y="5500688"/>
          <p14:tracePt t="49191" x="9047163" y="5500688"/>
          <p14:tracePt t="49200" x="9017000" y="5500688"/>
          <p14:tracePt t="49212" x="8986838" y="5500688"/>
          <p14:tracePt t="49219" x="8942388" y="5500688"/>
          <p14:tracePt t="49228" x="8912225" y="5500688"/>
          <p14:tracePt t="49235" x="8867775" y="5500688"/>
          <p14:tracePt t="49242" x="8778875" y="5500688"/>
          <p14:tracePt t="49252" x="8748713" y="5500688"/>
          <p14:tracePt t="49255" x="8704263" y="5500688"/>
          <p14:tracePt t="49262" x="8629650" y="5500688"/>
          <p14:tracePt t="49280" x="8540750" y="5500688"/>
          <p14:tracePt t="49287" x="8524875" y="5500688"/>
          <p14:tracePt t="49291" x="8510588" y="5500688"/>
          <p14:tracePt t="49301" x="8496300" y="5500688"/>
          <p14:tracePt t="49306" x="8480425" y="5500688"/>
          <p14:tracePt t="49317" x="8450263" y="5500688"/>
          <p14:tracePt t="49329" x="8421688" y="5500688"/>
          <p14:tracePt t="49337" x="8405813" y="5500688"/>
          <p14:tracePt t="49341" x="8347075" y="5500688"/>
          <p14:tracePt t="49355" x="8316913" y="5500688"/>
          <p14:tracePt t="49367" x="8286750" y="5500688"/>
          <p14:tracePt t="49381" x="8272463" y="5500688"/>
          <p14:tracePt t="49385" x="8256588" y="5500688"/>
          <p14:tracePt t="49398" x="8228013" y="5500688"/>
          <p14:tracePt t="49464" x="8272463" y="5500688"/>
          <p14:tracePt t="49477" x="8347075" y="5516563"/>
          <p14:tracePt t="49488" x="8421688" y="5516563"/>
          <p14:tracePt t="49493" x="8466138" y="5516563"/>
          <p14:tracePt t="49498" x="8540750" y="5516563"/>
          <p14:tracePt t="49510" x="8570913" y="5516563"/>
          <p14:tracePt t="49512" x="8599488" y="5516563"/>
          <p14:tracePt t="49520" x="8643938" y="5516563"/>
          <p14:tracePt t="49528" x="8659813" y="5516563"/>
          <p14:tracePt t="49535" x="8689975" y="5516563"/>
          <p14:tracePt t="49542" x="8704263" y="5516563"/>
          <p14:tracePt t="49553" x="8748713" y="5516563"/>
          <p14:tracePt t="49563" x="8764588" y="5516563"/>
          <p14:tracePt t="49570" x="8778875" y="5516563"/>
          <p14:tracePt t="49581" x="8793163" y="5500688"/>
          <p14:tracePt t="49587" x="8809038" y="5500688"/>
          <p14:tracePt t="49591" x="8823325" y="5500688"/>
          <p14:tracePt t="49600" x="8839200" y="5500688"/>
          <p14:tracePt t="49606" x="8853488" y="5500688"/>
          <p14:tracePt t="49620" x="8883650" y="5500688"/>
          <p14:tracePt t="49636" x="8897938" y="5500688"/>
          <p14:tracePt t="49651" x="8912225" y="5500688"/>
          <p14:tracePt t="49656" x="8958263" y="5500688"/>
          <p14:tracePt t="49671" x="8986838" y="5500688"/>
          <p14:tracePt t="49686" x="9032875" y="5500688"/>
          <p14:tracePt t="49696" x="9061450" y="5500688"/>
          <p14:tracePt t="49700" x="9077325" y="5500688"/>
          <p14:tracePt t="49711" x="9121775" y="5500688"/>
          <p14:tracePt t="49716" x="9136063" y="5516563"/>
          <p14:tracePt t="49720" x="9196388" y="5516563"/>
          <p14:tracePt t="49741" x="9226550" y="5530850"/>
          <p14:tracePt t="49744" x="9240838" y="5530850"/>
          <p14:tracePt t="49757" x="9255125" y="5530850"/>
          <p14:tracePt t="49765" x="9271000" y="5530850"/>
          <p14:tracePt t="49771" x="9285288" y="5530850"/>
          <p14:tracePt t="49789" x="9301163" y="5530850"/>
          <p14:tracePt t="49796" x="9315450" y="5530850"/>
          <p14:tracePt t="49806" x="9345613" y="5530850"/>
          <p14:tracePt t="49821" x="9390063" y="5530850"/>
          <p14:tracePt t="49828" x="9404350" y="5530850"/>
          <p14:tracePt t="49851" x="9434513" y="5530850"/>
          <p14:tracePt t="49856" x="9448800" y="5530850"/>
          <p14:tracePt t="49870" x="9478963" y="5530850"/>
          <p14:tracePt t="49885" x="9494838" y="5530850"/>
          <p14:tracePt t="49897" x="9509125" y="5530850"/>
          <p14:tracePt t="49900" x="9523413" y="5530850"/>
          <p14:tracePt t="49915" x="9553575" y="5530850"/>
          <p14:tracePt t="49929" x="9583738" y="5530850"/>
          <p14:tracePt t="49949" x="9598025" y="5530850"/>
          <p14:tracePt t="49963" x="9613900" y="5530850"/>
          <p14:tracePt t="49966" x="9613900" y="5516563"/>
          <p14:tracePt t="49970" x="9628188" y="5516563"/>
          <p14:tracePt t="49979" x="9644063" y="5516563"/>
          <p14:tracePt t="49995" x="9658350" y="5516563"/>
          <p14:tracePt t="49999" x="9672638" y="5516563"/>
          <p14:tracePt t="50014" x="9702800" y="5516563"/>
          <p14:tracePt t="50039" x="9717088" y="5516563"/>
          <p14:tracePt t="50045" x="9732963" y="5500688"/>
          <p14:tracePt t="50069" x="9747250" y="5500688"/>
          <p14:tracePt t="50086" x="9777413" y="5500688"/>
          <p14:tracePt t="50121" x="9807575" y="5486400"/>
          <p14:tracePt t="50136" x="9807575" y="5472113"/>
          <p14:tracePt t="50150" x="9821863" y="5472113"/>
          <p14:tracePt t="50166" x="9837738" y="5472113"/>
          <p14:tracePt t="50222" x="9837738" y="5456238"/>
          <p14:tracePt t="50247" x="9852025" y="5441950"/>
          <p14:tracePt t="50258" x="9852025" y="5426075"/>
          <p14:tracePt t="50266" x="9866313" y="5426075"/>
          <p14:tracePt t="50276" x="9866313" y="5411788"/>
          <p14:tracePt t="50295" x="9866313" y="5397500"/>
          <p14:tracePt t="50302" x="9866313" y="5381625"/>
          <p14:tracePt t="50318" x="9882188" y="5367338"/>
          <p14:tracePt t="50331" x="9896475" y="5367338"/>
          <p14:tracePt t="50348" x="9896475" y="5351463"/>
          <p14:tracePt t="50365" x="9912350" y="5337175"/>
          <p14:tracePt t="50401" x="9926638" y="5322888"/>
          <p14:tracePt t="50416" x="9926638" y="5307013"/>
          <p14:tracePt t="50422" x="9926638" y="5292725"/>
          <p14:tracePt t="50436" x="9926638" y="5262563"/>
          <p14:tracePt t="50444" x="9926638" y="5248275"/>
          <p14:tracePt t="50462" x="9926638" y="5232400"/>
          <p14:tracePt t="50467" x="9926638" y="5218113"/>
          <p14:tracePt t="50486" x="9912350" y="5203825"/>
          <p14:tracePt t="50500" x="9912350" y="5187950"/>
          <p14:tracePt t="50507" x="9912350" y="5157788"/>
          <p14:tracePt t="50522" x="9896475" y="5157788"/>
          <p14:tracePt t="50530" x="9896475" y="5143500"/>
          <p14:tracePt t="50538" x="9882188" y="5143500"/>
          <p14:tracePt t="50550" x="9866313" y="5143500"/>
          <p14:tracePt t="50570" x="9852025" y="5143500"/>
          <p14:tracePt t="50600" x="9837738" y="5129213"/>
          <p14:tracePt t="50608" x="9821863" y="5129213"/>
          <p14:tracePt t="50649" x="9807575" y="5129213"/>
          <p14:tracePt t="50655" x="9807575" y="5099050"/>
          <p14:tracePt t="50686" x="9791700" y="5099050"/>
          <p14:tracePt t="50695" x="9777413" y="5083175"/>
          <p14:tracePt t="50701" x="9763125" y="5083175"/>
          <p14:tracePt t="50711" x="9763125" y="5068888"/>
          <p14:tracePt t="50716" x="9747250" y="5068888"/>
          <p14:tracePt t="50729" x="9732963" y="5054600"/>
          <p14:tracePt t="50738" x="9717088" y="5054600"/>
          <p14:tracePt t="50752" x="9702800" y="5038725"/>
          <p14:tracePt t="50763" x="9688513" y="5038725"/>
          <p14:tracePt t="50768" x="9672638" y="5038725"/>
          <p14:tracePt t="50773" x="9658350" y="5038725"/>
          <p14:tracePt t="50779" x="9658350" y="5008563"/>
          <p14:tracePt t="50787" x="9644063" y="5008563"/>
          <p14:tracePt t="50797" x="9628188" y="4994275"/>
          <p14:tracePt t="50805" x="9598025" y="4979988"/>
          <p14:tracePt t="50808" x="9569450" y="4964113"/>
          <p14:tracePt t="50816" x="9553575" y="4964113"/>
          <p14:tracePt t="50822" x="9539288" y="4964113"/>
          <p14:tracePt t="50830" x="9523413" y="4964113"/>
          <p14:tracePt t="50838" x="9509125" y="4964113"/>
          <p14:tracePt t="50847" x="9494838" y="4949825"/>
          <p14:tracePt t="50851" x="9478963" y="4949825"/>
          <p14:tracePt t="50867" x="9448800" y="4949825"/>
          <p14:tracePt t="50874" x="9434513" y="4935538"/>
          <p14:tracePt t="50880" x="9420225" y="4935538"/>
          <p14:tracePt t="50899" x="9390063" y="4935538"/>
          <p14:tracePt t="50911" x="9359900" y="4935538"/>
          <p14:tracePt t="50915" x="9345613" y="4935538"/>
          <p14:tracePt t="50922" x="9315450" y="4935538"/>
          <p14:tracePt t="50937" x="9285288" y="4935538"/>
          <p14:tracePt t="50951" x="9255125" y="4935538"/>
          <p14:tracePt t="50960" x="9240838" y="4935538"/>
          <p14:tracePt t="50965" x="9226550" y="4935538"/>
          <p14:tracePt t="50979" x="9210675" y="4935538"/>
          <p14:tracePt t="50988" x="9196388" y="4935538"/>
          <p14:tracePt t="50995" x="9180513" y="4935538"/>
          <p14:tracePt t="51004" x="9166225" y="4935538"/>
          <p14:tracePt t="51011" x="9136063" y="4935538"/>
          <p14:tracePt t="51016" x="9121775" y="4935538"/>
          <p14:tracePt t="51030" x="9107488" y="4935538"/>
          <p14:tracePt t="51037" x="9107488" y="4949825"/>
          <p14:tracePt t="51045" x="9091613" y="4964113"/>
          <p14:tracePt t="51060" x="9077325" y="4979988"/>
          <p14:tracePt t="51069" x="9077325" y="4994275"/>
          <p14:tracePt t="51073" x="9077325" y="5024438"/>
          <p14:tracePt t="51087" x="9077325" y="5038725"/>
          <p14:tracePt t="51097" x="9061450" y="5068888"/>
          <p14:tracePt t="51102" x="9047163" y="5083175"/>
          <p14:tracePt t="51116" x="9047163" y="5143500"/>
          <p14:tracePt t="51130" x="9047163" y="5173663"/>
          <p14:tracePt t="51149" x="9047163" y="5203825"/>
          <p14:tracePt t="51152" x="9047163" y="5218113"/>
          <p14:tracePt t="51163" x="9047163" y="5232400"/>
          <p14:tracePt t="51178" x="9047163" y="5262563"/>
          <p14:tracePt t="51184" x="9047163" y="5292725"/>
          <p14:tracePt t="51187" x="9047163" y="5322888"/>
          <p14:tracePt t="51195" x="9047163" y="5337175"/>
          <p14:tracePt t="51202" x="9047163" y="5367338"/>
          <p14:tracePt t="51212" x="9047163" y="5381625"/>
          <p14:tracePt t="51216" x="9077325" y="5426075"/>
          <p14:tracePt t="51225" x="9077325" y="5441950"/>
          <p14:tracePt t="51231" x="9077325" y="5456238"/>
          <p14:tracePt t="51241" x="9091613" y="5472113"/>
          <p14:tracePt t="51246" x="9107488" y="5486400"/>
          <p14:tracePt t="51261" x="9136063" y="5516563"/>
          <p14:tracePt t="51266" x="9151938" y="5530850"/>
          <p14:tracePt t="51280" x="9180513" y="5546725"/>
          <p14:tracePt t="51287" x="9196388" y="5546725"/>
          <p14:tracePt t="51296" x="9210675" y="5561013"/>
          <p14:tracePt t="51302" x="9240838" y="5561013"/>
          <p14:tracePt t="51311" x="9255125" y="5561013"/>
          <p14:tracePt t="51317" x="9301163" y="5561013"/>
          <p14:tracePt t="51324" x="9329738" y="5561013"/>
          <p14:tracePt t="51337" x="9375775" y="5561013"/>
          <p14:tracePt t="51346" x="9404350" y="5561013"/>
          <p14:tracePt t="51352" x="9448800" y="5561013"/>
          <p14:tracePt t="51364" x="9478963" y="5561013"/>
          <p14:tracePt t="51367" x="9523413" y="5561013"/>
          <p14:tracePt t="51374" x="9539288" y="5561013"/>
          <p14:tracePt t="51382" x="9569450" y="5561013"/>
          <p14:tracePt t="51389" x="9583738" y="5561013"/>
          <p14:tracePt t="51397" x="9613900" y="5561013"/>
          <p14:tracePt t="51402" x="9628188" y="5561013"/>
          <p14:tracePt t="51412" x="9644063" y="5561013"/>
          <p14:tracePt t="51426" x="9672638" y="5561013"/>
          <p14:tracePt t="51438" x="9688513" y="5561013"/>
          <p14:tracePt t="51447" x="9702800" y="5561013"/>
          <p14:tracePt t="51452" x="9732963" y="5561013"/>
          <p14:tracePt t="51461" x="9747250" y="5561013"/>
          <p14:tracePt t="51466" x="9777413" y="5561013"/>
          <p14:tracePt t="51480" x="9807575" y="5561013"/>
          <p14:tracePt t="51491" x="9837738" y="5561013"/>
          <p14:tracePt t="51496" x="9866313" y="5561013"/>
          <p14:tracePt t="51503" x="9866313" y="5546725"/>
          <p14:tracePt t="51512" x="9896475" y="5546725"/>
          <p14:tracePt t="51531" x="9940925" y="5530850"/>
          <p14:tracePt t="51539" x="9956800" y="5530850"/>
          <p14:tracePt t="51559" x="9971088" y="5530850"/>
          <p14:tracePt t="51568" x="9985375" y="5500688"/>
          <p14:tracePt t="51575" x="9985375" y="5486400"/>
          <p14:tracePt t="51587" x="10001250" y="5472113"/>
          <p14:tracePt t="51589" x="10001250" y="5456238"/>
          <p14:tracePt t="51600" x="10001250" y="5426075"/>
          <p14:tracePt t="51603" x="10015538" y="5426075"/>
          <p14:tracePt t="51610" x="10015538" y="5397500"/>
          <p14:tracePt t="51628" x="10015538" y="5381625"/>
          <p14:tracePt t="51631" x="10015538" y="5367338"/>
          <p14:tracePt t="51638" x="10015538" y="5337175"/>
          <p14:tracePt t="51649" x="10015538" y="5322888"/>
          <p14:tracePt t="51662" x="10015538" y="5292725"/>
          <p14:tracePt t="51667" x="10015538" y="5278438"/>
          <p14:tracePt t="51681" x="10015538" y="5262563"/>
          <p14:tracePt t="51689" x="10015538" y="5232400"/>
          <p14:tracePt t="51707" x="10015538" y="5218113"/>
          <p14:tracePt t="51716" x="10001250" y="5203825"/>
          <p14:tracePt t="51731" x="10001250" y="5187950"/>
          <p14:tracePt t="51739" x="9985375" y="5187950"/>
          <p14:tracePt t="51747" x="9985375" y="5173663"/>
          <p14:tracePt t="51753" x="9971088" y="5173663"/>
          <p14:tracePt t="51782" x="9956800" y="5157788"/>
          <p14:tracePt t="51789" x="9940925" y="5157788"/>
          <p14:tracePt t="51795" x="9926638" y="5157788"/>
          <p14:tracePt t="51802" x="9926638" y="5143500"/>
          <p14:tracePt t="51811" x="9912350" y="5143500"/>
          <p14:tracePt t="51818" x="9896475" y="5143500"/>
          <p14:tracePt t="51831" x="9882188" y="5143500"/>
          <p14:tracePt t="51838" x="9866313" y="5143500"/>
          <p14:tracePt t="51846" x="9866313" y="5113338"/>
          <p14:tracePt t="51852" x="9837738" y="5113338"/>
          <p14:tracePt t="51867" x="9821863" y="5113338"/>
          <p14:tracePt t="51877" x="9807575" y="5099050"/>
          <p14:tracePt t="51890" x="9777413" y="5083175"/>
          <p14:tracePt t="51903" x="9763125" y="5083175"/>
          <p14:tracePt t="51911" x="9732963" y="5083175"/>
          <p14:tracePt t="51917" x="9717088" y="5083175"/>
          <p14:tracePt t="51928" x="9702800" y="5068888"/>
          <p14:tracePt t="51939" x="9688513" y="5068888"/>
          <p14:tracePt t="51957" x="9658350" y="5054600"/>
          <p14:tracePt t="51962" x="9644063" y="5054600"/>
          <p14:tracePt t="51968" x="9613900" y="5054600"/>
          <p14:tracePt t="51982" x="9583738" y="5038725"/>
          <p14:tracePt t="51988" x="9569450" y="5038725"/>
          <p14:tracePt t="52007" x="9539288" y="5038725"/>
          <p14:tracePt t="52012" x="9509125" y="5008563"/>
          <p14:tracePt t="52017" x="9494838" y="5008563"/>
          <p14:tracePt t="52032" x="9478963" y="5008563"/>
          <p14:tracePt t="52039" x="9464675" y="5008563"/>
          <p14:tracePt t="52046" x="9448800" y="5008563"/>
          <p14:tracePt t="52053" x="9434513" y="5008563"/>
          <p14:tracePt t="52061" x="9420225" y="5008563"/>
          <p14:tracePt t="52078" x="9404350" y="5008563"/>
          <p14:tracePt t="52090" x="9390063" y="5024438"/>
          <p14:tracePt t="52098" x="9375775" y="5024438"/>
          <p14:tracePt t="52105" x="9345613" y="5038725"/>
          <p14:tracePt t="52112" x="9329738" y="5054600"/>
          <p14:tracePt t="52118" x="9301163" y="5068888"/>
          <p14:tracePt t="52128" x="9285288" y="5083175"/>
          <p14:tracePt t="52133" x="9271000" y="5099050"/>
          <p14:tracePt t="52140" x="9255125" y="5129213"/>
          <p14:tracePt t="52154" x="9226550" y="5143500"/>
          <p14:tracePt t="52165" x="9210675" y="5173663"/>
          <p14:tracePt t="52168" x="9196388" y="5187950"/>
          <p14:tracePt t="52179" x="9180513" y="5232400"/>
          <p14:tracePt t="52185" x="9180513" y="5248275"/>
          <p14:tracePt t="52190" x="9180513" y="5278438"/>
          <p14:tracePt t="52196" x="9180513" y="5292725"/>
          <p14:tracePt t="52208" x="9166225" y="5337175"/>
          <p14:tracePt t="52215" x="9166225" y="5351463"/>
          <p14:tracePt t="52219" x="9151938" y="5397500"/>
          <p14:tracePt t="52232" x="9136063" y="5411788"/>
          <p14:tracePt t="52239" x="9136063" y="5441950"/>
          <p14:tracePt t="52246" x="9136063" y="5472113"/>
          <p14:tracePt t="52261" x="9136063" y="5486400"/>
          <p14:tracePt t="52276" x="9151938" y="5561013"/>
          <p14:tracePt t="52288" x="9166225" y="5575300"/>
          <p14:tracePt t="52291" x="9180513" y="5605463"/>
          <p14:tracePt t="52304" x="9240838" y="5680075"/>
          <p14:tracePt t="52311" x="9240838" y="5710238"/>
          <p14:tracePt t="52320" x="9255125" y="5724525"/>
          <p14:tracePt t="52333" x="9285288" y="5754688"/>
          <p14:tracePt t="52340" x="9301163" y="5768975"/>
          <p14:tracePt t="52349" x="9315450" y="5784850"/>
          <p14:tracePt t="52356" x="9315450" y="5799138"/>
          <p14:tracePt t="52369" x="9375775" y="5799138"/>
          <p14:tracePt t="52378" x="9390063" y="5799138"/>
          <p14:tracePt t="52382" x="9420225" y="5799138"/>
          <p14:tracePt t="52389" x="9448800" y="5784850"/>
          <p14:tracePt t="52399" x="9494838" y="5768975"/>
          <p14:tracePt t="52405" x="9523413" y="5754688"/>
          <p14:tracePt t="52412" x="9583738" y="5740400"/>
          <p14:tracePt t="52418" x="9598025" y="5740400"/>
          <p14:tracePt t="52430" x="9628188" y="5724525"/>
          <p14:tracePt t="52435" x="9644063" y="5724525"/>
          <p14:tracePt t="52447" x="9702800" y="5694363"/>
          <p14:tracePt t="52463" x="9732963" y="5680075"/>
          <p14:tracePt t="52470" x="9747250" y="5665788"/>
          <p14:tracePt t="52476" x="9777413" y="5649913"/>
          <p14:tracePt t="52490" x="9777413" y="5635625"/>
          <p14:tracePt t="52495" x="9807575" y="5635625"/>
          <p14:tracePt t="52498" x="9807575" y="5621338"/>
          <p14:tracePt t="52511" x="9837738" y="5605463"/>
          <p14:tracePt t="52523" x="9837738" y="5591175"/>
          <p14:tracePt t="52529" x="9852025" y="5591175"/>
          <p14:tracePt t="52537" x="9852025" y="5575300"/>
          <p14:tracePt t="52556" x="9866313" y="5561013"/>
          <p14:tracePt t="52568" x="9882188" y="5546725"/>
          <p14:tracePt t="52597" x="9896475" y="5546725"/>
          <p14:tracePt t="52618" x="9896475" y="5530850"/>
          <p14:tracePt t="52664" x="9896475" y="5516563"/>
          <p14:tracePt t="57961" x="9896475" y="5530850"/>
          <p14:tracePt t="58037" x="9896475" y="5546725"/>
          <p14:tracePt t="58109" x="9882188" y="5546725"/>
          <p14:tracePt t="59245" x="9896475" y="5530850"/>
          <p14:tracePt t="59257" x="9912350" y="5530850"/>
          <p14:tracePt t="59266" x="9912350" y="5516563"/>
          <p14:tracePt t="59275" x="9912350" y="5500688"/>
          <p14:tracePt t="59318" x="9926638" y="5486400"/>
          <p14:tracePt t="59335" x="9940925" y="5472113"/>
          <p14:tracePt t="59348" x="9956800" y="5456238"/>
          <p14:tracePt t="59359" x="9971088" y="5441950"/>
          <p14:tracePt t="59384" x="9985375" y="5426075"/>
          <p14:tracePt t="59399" x="10001250" y="5411788"/>
          <p14:tracePt t="59447" x="10015538" y="5397500"/>
          <p14:tracePt t="59480" x="10015538" y="5381625"/>
          <p14:tracePt t="59491" x="10031413" y="5381625"/>
          <p14:tracePt t="59497" x="10031413" y="5367338"/>
          <p14:tracePt t="59510" x="10031413" y="5351463"/>
          <p14:tracePt t="59528" x="10059988" y="5351463"/>
          <p14:tracePt t="59539" x="10059988" y="5337175"/>
          <p14:tracePt t="59556" x="10075863" y="5322888"/>
          <p14:tracePt t="59567" x="10090150" y="5322888"/>
          <p14:tracePt t="59576" x="10106025" y="5307013"/>
          <p14:tracePt t="59589" x="10120313" y="5292725"/>
          <p14:tracePt t="59596" x="10120313" y="5278438"/>
          <p14:tracePt t="59603" x="10134600" y="5278438"/>
          <p14:tracePt t="59611" x="10150475" y="5278438"/>
          <p14:tracePt t="59632" x="10164763" y="5262563"/>
          <p14:tracePt t="59648" x="10180638" y="5262563"/>
          <p14:tracePt t="59662" x="10194925" y="5262563"/>
          <p14:tracePt t="59667" x="10209213" y="5262563"/>
          <p14:tracePt t="59682" x="10209213" y="5248275"/>
          <p14:tracePt t="59695" x="10225088" y="5248275"/>
          <p14:tracePt t="59708" x="10239375" y="5248275"/>
          <p14:tracePt t="59717" x="10253663" y="5248275"/>
          <p14:tracePt t="59728" x="10269538" y="5248275"/>
          <p14:tracePt t="59756" x="10283825" y="5232400"/>
          <p14:tracePt t="59782" x="10299700" y="5232400"/>
          <p14:tracePt t="59797" x="10313988" y="5232400"/>
          <p14:tracePt t="59841" x="10328275" y="5232400"/>
          <p14:tracePt t="59854" x="10344150" y="5232400"/>
          <p14:tracePt t="59860" x="10358438" y="5232400"/>
          <p14:tracePt t="59876" x="10374313" y="5232400"/>
          <p14:tracePt t="59990" x="10388600" y="5232400"/>
          <p14:tracePt t="60009" x="10388600" y="5248275"/>
          <p14:tracePt t="60022" x="10402888" y="5248275"/>
          <p14:tracePt t="60061" x="10418763" y="5248275"/>
          <p14:tracePt t="60075" x="10448925" y="5262563"/>
          <p14:tracePt t="60090" x="10463213" y="5292725"/>
          <p14:tracePt t="60101" x="10463213" y="5307013"/>
          <p14:tracePt t="60106" x="10477500" y="5307013"/>
          <p14:tracePt t="60112" x="10493375" y="5307013"/>
          <p14:tracePt t="60118" x="10493375" y="5322888"/>
          <p14:tracePt t="60126" x="10493375" y="5337175"/>
          <p14:tracePt t="60132" x="10507663" y="5337175"/>
          <p14:tracePt t="60155" x="10521950" y="5351463"/>
          <p14:tracePt t="60163" x="10552113" y="5351463"/>
          <p14:tracePt t="60169" x="10552113" y="5367338"/>
          <p14:tracePt t="60178" x="10567988" y="5367338"/>
          <p14:tracePt t="60186" x="10582275" y="5381625"/>
          <p14:tracePt t="60197" x="10596563" y="5397500"/>
          <p14:tracePt t="60212" x="10596563" y="5411788"/>
          <p14:tracePt t="60218" x="10612438" y="5411788"/>
          <p14:tracePt t="60226" x="10612438" y="5426075"/>
          <p14:tracePt t="60233" x="10626725" y="5441950"/>
          <p14:tracePt t="60247" x="10642600" y="5441950"/>
          <p14:tracePt t="60284" x="10656888" y="5441950"/>
          <p14:tracePt t="60560" x="10656888" y="5426075"/>
          <p14:tracePt t="60614" x="10642600" y="5426075"/>
          <p14:tracePt t="60643" x="10642600" y="5411788"/>
          <p14:tracePt t="60663" x="10642600" y="5397500"/>
          <p14:tracePt t="60671" x="10626725" y="5381625"/>
          <p14:tracePt t="60680" x="10612438" y="5367338"/>
          <p14:tracePt t="60692" x="10596563" y="5322888"/>
          <p14:tracePt t="60699" x="10567988" y="5307013"/>
          <p14:tracePt t="60716" x="10477500" y="5218113"/>
          <p14:tracePt t="67972" x="10477500" y="5232400"/>
          <p14:tracePt t="67978" x="10463213" y="5248275"/>
          <p14:tracePt t="67989" x="10448925" y="5278438"/>
          <p14:tracePt t="67992" x="10448925" y="5307013"/>
          <p14:tracePt t="67999" x="10433050" y="5337175"/>
          <p14:tracePt t="68007" x="10433050" y="5367338"/>
          <p14:tracePt t="68014" x="10418763" y="5472113"/>
          <p14:tracePt t="68025" x="10402888" y="5546725"/>
          <p14:tracePt t="68029" x="10344150" y="5740400"/>
          <p14:tracePt t="68039" x="10328275" y="5843588"/>
          <p14:tracePt t="68043" x="10313988" y="5948363"/>
          <p14:tracePt t="68053" x="10299700" y="5978525"/>
          <p14:tracePt t="68058" x="10299700" y="6008688"/>
          <p14:tracePt t="68067" x="10283825" y="6022975"/>
          <p14:tracePt t="68073" x="10283825" y="6053138"/>
          <p14:tracePt t="68078" x="10269538" y="6067425"/>
          <p14:tracePt t="68086" x="10253663" y="6083300"/>
          <p14:tracePt t="68099" x="10209213" y="6111875"/>
          <p14:tracePt t="68106" x="10194925" y="6142038"/>
          <p14:tracePt t="68117" x="10150475" y="6202363"/>
          <p14:tracePt t="68122" x="10001250" y="6291263"/>
          <p14:tracePt t="68132" x="9866313" y="6380163"/>
          <p14:tracePt t="68136" x="9763125" y="6426200"/>
          <p14:tracePt t="68152" x="9672638" y="6470650"/>
          <p14:tracePt t="68160" x="9644063" y="6470650"/>
          <p14:tracePt t="68165" x="9598025" y="6470650"/>
          <p14:tracePt t="68179" x="9553575" y="6454775"/>
          <p14:tracePt t="68186" x="9523413" y="6454775"/>
          <p14:tracePt t="68194" x="9464675" y="6454775"/>
          <p14:tracePt t="68200" x="9375775" y="6454775"/>
          <p14:tracePt t="68210" x="9240838" y="6529388"/>
          <p14:tracePt t="68215" x="9047163" y="6619875"/>
          <p14:tracePt t="68226" x="8928100" y="6694488"/>
          <p14:tracePt t="68229" x="8839200" y="6738938"/>
          <p14:tracePt t="68241" x="8718550" y="6797675"/>
          <p14:tracePt t="68246" x="8615363" y="6827838"/>
          <p14:tracePt t="68561" x="7169150" y="6843713"/>
          <p14:tracePt t="68572" x="7108825" y="6797675"/>
          <p14:tracePt t="68588" x="7080250" y="6769100"/>
          <p14:tracePt t="68600" x="7034213" y="6723063"/>
          <p14:tracePt t="68608" x="7019925" y="6694488"/>
          <p14:tracePt t="68617" x="7005638" y="6694488"/>
          <p14:tracePt t="68624" x="7005638" y="6678613"/>
          <p14:tracePt t="68629" x="6989763" y="6678613"/>
          <p14:tracePt t="68639" x="6989763" y="6664325"/>
          <p14:tracePt t="68651" x="6975475" y="6664325"/>
          <p14:tracePt t="68922" x="6989763" y="6664325"/>
          <p14:tracePt t="68944" x="7005638" y="6664325"/>
          <p14:tracePt t="68948" x="7019925" y="6664325"/>
          <p14:tracePt t="68952" x="7019925" y="6678613"/>
          <p14:tracePt t="68972" x="7050088" y="6678613"/>
          <p14:tracePt t="68989" x="7050088" y="6694488"/>
          <p14:tracePt t="68996" x="7064375" y="6694488"/>
          <p14:tracePt t="69015" x="7080250" y="6694488"/>
          <p14:tracePt t="69030" x="7080250" y="6708775"/>
          <p14:tracePt t="69045" x="7094538" y="6708775"/>
          <p14:tracePt t="69052" x="7108825" y="6708775"/>
          <p14:tracePt t="69075" x="7138988" y="6708775"/>
          <p14:tracePt t="69104" x="6975475" y="6664325"/>
          <p14:tracePt t="69330" x="7005638" y="6664325"/>
          <p14:tracePt t="69338" x="7019925" y="6664325"/>
          <p14:tracePt t="69349" x="7064375" y="6678613"/>
          <p14:tracePt t="69354" x="7094538" y="6678613"/>
          <p14:tracePt t="69366" x="7183438" y="6694488"/>
          <p14:tracePt t="69375" x="7258050" y="6708775"/>
          <p14:tracePt t="69380" x="7302500" y="6723063"/>
          <p14:tracePt t="69390" x="7392988" y="6723063"/>
          <p14:tracePt t="69402" x="7542213" y="6738938"/>
          <p14:tracePt t="69412" x="7600950" y="6769100"/>
          <p14:tracePt t="69416" x="7661275" y="6769100"/>
          <p14:tracePt t="69427" x="7705725" y="6769100"/>
          <p14:tracePt t="69430" x="7735888" y="6783388"/>
          <p14:tracePt t="69439" x="7810500" y="6783388"/>
          <p14:tracePt t="69446" x="7854950" y="6783388"/>
          <p14:tracePt t="69452" x="7929563" y="6797675"/>
          <p14:tracePt t="69463" x="7974013" y="6797675"/>
          <p14:tracePt t="69466" x="8004175" y="6797675"/>
          <p14:tracePt t="69476" x="8078788" y="6797675"/>
          <p14:tracePt t="69480" x="8107363" y="6797675"/>
          <p14:tracePt t="69491" x="8181975" y="6797675"/>
          <p14:tracePt t="69497" x="8212138" y="6797675"/>
          <p14:tracePt t="69507" x="8242300" y="6797675"/>
          <p14:tracePt t="69512" x="8256588" y="6797675"/>
          <p14:tracePt t="69516" x="8302625" y="6813550"/>
          <p14:tracePt t="69526" x="8331200" y="6813550"/>
          <p14:tracePt t="69530" x="8347075" y="6813550"/>
          <p14:tracePt t="69539" x="8375650" y="6813550"/>
          <p14:tracePt t="69547" x="8405813" y="6813550"/>
          <p14:tracePt t="69559" x="8466138" y="6827838"/>
          <p14:tracePt t="69568" x="8540750" y="6827838"/>
          <p14:tracePt t="69576" x="8585200" y="6827838"/>
          <p14:tracePt t="69581" x="8615363" y="6827838"/>
          <p14:tracePt t="69591" x="8704263" y="6827838"/>
          <p14:tracePt t="69599" x="8734425" y="6827838"/>
          <p14:tracePt t="69602" x="8809038" y="6827838"/>
          <p14:tracePt t="69609" x="8839200" y="6827838"/>
          <p14:tracePt t="69616" x="8883650" y="6827838"/>
          <p14:tracePt t="69627" x="8912225" y="6827838"/>
          <p14:tracePt t="69632" x="8942388" y="6827838"/>
          <p14:tracePt t="69640" x="8958263" y="6827838"/>
          <p14:tracePt t="69650" x="8972550" y="6827838"/>
          <p14:tracePt t="69653" x="9002713" y="6827838"/>
          <p14:tracePt t="69662" x="9047163" y="6827838"/>
          <p14:tracePt t="69666" x="9077325" y="6827838"/>
          <p14:tracePt t="69677" x="9121775" y="6827838"/>
          <p14:tracePt t="69681" x="9166225" y="6827838"/>
          <p14:tracePt t="69692" x="9226550" y="6827838"/>
          <p14:tracePt t="69696" x="9285288" y="6827838"/>
          <p14:tracePt t="69702" x="9345613" y="6827838"/>
          <p14:tracePt t="69711" x="9375775" y="6827838"/>
          <p14:tracePt t="69716" x="9434513" y="6827838"/>
          <p14:tracePt t="69725" x="9478963" y="6827838"/>
          <p14:tracePt t="69731" x="9494838" y="6827838"/>
          <p14:tracePt t="69741" x="9553575" y="6827838"/>
          <p14:tracePt t="69746" x="9569450" y="6827838"/>
          <p14:tracePt t="69752" x="9598025" y="6827838"/>
          <p14:tracePt t="69760" x="9613900" y="6827838"/>
          <p14:tracePt t="69767" x="9658350" y="6827838"/>
          <p14:tracePt t="69775" x="9702800" y="6827838"/>
          <p14:tracePt t="69781" x="9717088" y="6827838"/>
          <p14:tracePt t="69789" x="9791700" y="6827838"/>
          <p14:tracePt t="69796" x="9821863" y="6827838"/>
          <p14:tracePt t="69803" x="9866313" y="6827838"/>
          <p14:tracePt t="69809" x="9912350" y="6827838"/>
          <p14:tracePt t="69817" x="9926638" y="6827838"/>
          <p14:tracePt t="69824" x="9971088" y="6827838"/>
          <p14:tracePt t="69831" x="10015538" y="6827838"/>
          <p14:tracePt t="69840" x="10045700" y="6827838"/>
          <p14:tracePt t="69847" x="10075863" y="6827838"/>
          <p14:tracePt t="69852" x="10090150" y="6827838"/>
          <p14:tracePt t="69859" x="10134600" y="6827838"/>
          <p14:tracePt t="69866" x="10150475" y="6827838"/>
          <p14:tracePt t="69874" x="10180638" y="6827838"/>
          <p14:tracePt t="69881" x="10209213" y="6813550"/>
          <p14:tracePt t="69889" x="10253663" y="6813550"/>
          <p14:tracePt t="69898" x="10283825" y="6813550"/>
          <p14:tracePt t="69903" x="10313988" y="6813550"/>
          <p14:tracePt t="69911" x="10374313" y="6813550"/>
          <p14:tracePt t="69917" x="10402888" y="6813550"/>
          <p14:tracePt t="69928" x="10448925" y="6813550"/>
          <p14:tracePt t="69931" x="10493375" y="6813550"/>
          <p14:tracePt t="69939" x="10507663" y="6813550"/>
          <p14:tracePt t="69946" x="10537825" y="6813550"/>
          <p14:tracePt t="69953" x="10552113" y="6813550"/>
          <p14:tracePt t="69962" x="10567988" y="6813550"/>
          <p14:tracePt t="69967" x="10582275" y="6813550"/>
          <p14:tracePt t="69975" x="10612438" y="6813550"/>
          <p14:tracePt t="69981" x="10626725" y="6813550"/>
          <p14:tracePt t="69996" x="10642600" y="6813550"/>
          <p14:tracePt t="70010" x="10656888" y="6827838"/>
          <p14:tracePt t="70039" x="10671175" y="6827838"/>
          <p14:tracePt t="70104" x="10671175" y="6843713"/>
          <p14:tracePt t="70239" x="10656888" y="6843713"/>
          <p14:tracePt t="70247" x="10642600" y="6843713"/>
          <p14:tracePt t="70282" x="10626725" y="6843713"/>
          <p14:tracePt t="70311" x="10612438" y="6843713"/>
          <p14:tracePt t="70447" x="10596563" y="6843713"/>
          <p14:tracePt t="70461" x="10582275" y="6843713"/>
          <p14:tracePt t="70511" x="10567988" y="6843713"/>
          <p14:tracePt t="73989" x="10477500" y="6723063"/>
          <p14:tracePt t="73996" x="10388600" y="6604000"/>
          <p14:tracePt t="74005" x="10180638" y="6216650"/>
          <p14:tracePt t="74011" x="10015538" y="5799138"/>
          <p14:tracePt t="74027" x="9791700" y="5367338"/>
          <p14:tracePt t="74033" x="9658350" y="5038725"/>
          <p14:tracePt t="74040" x="9598025" y="4830763"/>
          <p14:tracePt t="74047" x="9569450" y="4576763"/>
          <p14:tracePt t="74056" x="9553575" y="4546600"/>
          <p14:tracePt t="74061" x="9509125" y="4443413"/>
          <p14:tracePt t="74069" x="9478963" y="4383088"/>
          <p14:tracePt t="74074" x="9434513" y="4264025"/>
          <p14:tracePt t="74087" x="9390063" y="4054475"/>
          <p14:tracePt t="74091" x="9329738" y="3846513"/>
          <p14:tracePt t="74099" x="9271000" y="3563938"/>
          <p14:tracePt t="74106" x="9226550" y="3459163"/>
          <p14:tracePt t="74111" x="9121775" y="3160713"/>
          <p14:tracePt t="74118" x="9032875" y="2682875"/>
          <p14:tracePt t="74127" x="8912225" y="2265363"/>
          <p14:tracePt t="74133" x="8853488" y="2101850"/>
          <p14:tracePt t="74140" x="8764588" y="1714500"/>
          <p14:tracePt t="74150" x="8659813" y="1296988"/>
          <p14:tracePt t="74156" x="8585200" y="998538"/>
          <p14:tracePt t="74162" x="8540750" y="909638"/>
          <p14:tracePt t="74171" x="8435975" y="550863"/>
          <p14:tracePt t="74179" x="8347075" y="268288"/>
          <p14:tracePt t="74182" x="8256588" y="603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9" name="TextBox 8">
            <a:extLst>
              <a:ext uri="{FF2B5EF4-FFF2-40B4-BE49-F238E27FC236}">
                <a16:creationId xmlns:a16="http://schemas.microsoft.com/office/drawing/2014/main" id="{FA2BF6FD-7AEF-44E3-B1DA-1FB462F999AA}"/>
              </a:ext>
            </a:extLst>
          </p:cNvPr>
          <p:cNvSpPr txBox="1"/>
          <p:nvPr/>
        </p:nvSpPr>
        <p:spPr>
          <a:xfrm>
            <a:off x="240323" y="954121"/>
            <a:ext cx="6806928" cy="107721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cs typeface="Arial" panose="020B0604020202020204" pitchFamily="34" charset="0"/>
              </a:rPr>
              <a:t>Neutron Polarizer</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cs typeface="Arial" panose="020B0604020202020204" pitchFamily="34" charset="0"/>
              </a:rPr>
              <a:t>The Cross section between </a:t>
            </a:r>
            <a:r>
              <a:rPr kumimoji="0" lang="en-US" altLang="en-US" sz="2000" b="0" i="0" u="none" strike="noStrike" cap="none" normalizeH="0" baseline="30000" dirty="0">
                <a:ln>
                  <a:noFill/>
                </a:ln>
                <a:solidFill>
                  <a:srgbClr val="000000"/>
                </a:solidFill>
                <a:effectLst/>
                <a:cs typeface="Arial" panose="020B0604020202020204" pitchFamily="34" charset="0"/>
              </a:rPr>
              <a:t>3</a:t>
            </a:r>
            <a:r>
              <a:rPr kumimoji="0" lang="en-US" altLang="en-US" sz="2000" b="0" i="0" u="none" strike="noStrike" cap="none" normalizeH="0" baseline="0" dirty="0">
                <a:ln>
                  <a:noFill/>
                </a:ln>
                <a:solidFill>
                  <a:srgbClr val="000000"/>
                </a:solidFill>
                <a:effectLst/>
                <a:cs typeface="Arial" panose="020B0604020202020204" pitchFamily="34" charset="0"/>
              </a:rPr>
              <a:t>He and neutrons is spin dependent</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cs typeface="Arial" panose="020B0604020202020204" pitchFamily="34" charset="0"/>
              </a:rPr>
              <a:t>They only interact in the singlet state!</a:t>
            </a:r>
            <a:endParaRPr kumimoji="0" lang="en-US" altLang="en-US" sz="2000" b="0" i="0" u="none" strike="noStrike" cap="none" normalizeH="0" baseline="0" dirty="0">
              <a:ln>
                <a:noFill/>
              </a:ln>
              <a:solidFill>
                <a:schemeClr val="tx1"/>
              </a:solidFill>
              <a:effectLst/>
            </a:endParaRPr>
          </a:p>
        </p:txBody>
      </p:sp>
      <p:grpSp>
        <p:nvGrpSpPr>
          <p:cNvPr id="24" name="Group 23">
            <a:extLst>
              <a:ext uri="{FF2B5EF4-FFF2-40B4-BE49-F238E27FC236}">
                <a16:creationId xmlns:a16="http://schemas.microsoft.com/office/drawing/2014/main" id="{F2D51B66-344D-4386-B1AB-D35A6F0CF638}"/>
              </a:ext>
            </a:extLst>
          </p:cNvPr>
          <p:cNvGrpSpPr/>
          <p:nvPr/>
        </p:nvGrpSpPr>
        <p:grpSpPr>
          <a:xfrm>
            <a:off x="9002062" y="4062803"/>
            <a:ext cx="672134" cy="672134"/>
            <a:chOff x="4058650" y="5592087"/>
            <a:chExt cx="672134" cy="672134"/>
          </a:xfrm>
        </p:grpSpPr>
        <p:sp>
          <p:nvSpPr>
            <p:cNvPr id="29" name="Oval 28">
              <a:extLst>
                <a:ext uri="{FF2B5EF4-FFF2-40B4-BE49-F238E27FC236}">
                  <a16:creationId xmlns:a16="http://schemas.microsoft.com/office/drawing/2014/main" id="{9B962D62-8848-4DE7-8B14-67780717176D}"/>
                </a:ext>
              </a:extLst>
            </p:cNvPr>
            <p:cNvSpPr/>
            <p:nvPr/>
          </p:nvSpPr>
          <p:spPr>
            <a:xfrm>
              <a:off x="4058650" y="5592087"/>
              <a:ext cx="672134" cy="67213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92771C5-7FA1-4040-BE6D-6A2B849FE5AA}"/>
                </a:ext>
              </a:extLst>
            </p:cNvPr>
            <p:cNvCxnSpPr>
              <a:cxnSpLocks/>
              <a:stCxn id="29" idx="0"/>
              <a:endCxn id="29" idx="4"/>
            </p:cNvCxnSpPr>
            <p:nvPr/>
          </p:nvCxnSpPr>
          <p:spPr>
            <a:xfrm>
              <a:off x="4394717" y="5592087"/>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31" name="Group 30">
            <a:extLst>
              <a:ext uri="{FF2B5EF4-FFF2-40B4-BE49-F238E27FC236}">
                <a16:creationId xmlns:a16="http://schemas.microsoft.com/office/drawing/2014/main" id="{E9138A2D-2FF5-4F46-9699-B08DF04ADF1B}"/>
              </a:ext>
            </a:extLst>
          </p:cNvPr>
          <p:cNvGrpSpPr/>
          <p:nvPr/>
        </p:nvGrpSpPr>
        <p:grpSpPr>
          <a:xfrm>
            <a:off x="7236178" y="1941133"/>
            <a:ext cx="1485870" cy="1373174"/>
            <a:chOff x="1030183" y="3625546"/>
            <a:chExt cx="1485870" cy="1373174"/>
          </a:xfrm>
        </p:grpSpPr>
        <p:sp>
          <p:nvSpPr>
            <p:cNvPr id="14" name="Oval 13">
              <a:extLst>
                <a:ext uri="{FF2B5EF4-FFF2-40B4-BE49-F238E27FC236}">
                  <a16:creationId xmlns:a16="http://schemas.microsoft.com/office/drawing/2014/main" id="{16F5E6B0-D66B-48A2-84D4-204F9A018EAB}"/>
                </a:ext>
              </a:extLst>
            </p:cNvPr>
            <p:cNvSpPr/>
            <p:nvPr/>
          </p:nvSpPr>
          <p:spPr>
            <a:xfrm>
              <a:off x="1137919" y="3637280"/>
              <a:ext cx="1361439" cy="136144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E7CFD45-787A-4047-9A7F-A4365BF3370E}"/>
                </a:ext>
              </a:extLst>
            </p:cNvPr>
            <p:cNvGrpSpPr/>
            <p:nvPr/>
          </p:nvGrpSpPr>
          <p:grpSpPr>
            <a:xfrm>
              <a:off x="1843919" y="3638499"/>
              <a:ext cx="672134" cy="672134"/>
              <a:chOff x="3692890" y="3961613"/>
              <a:chExt cx="672134" cy="672134"/>
            </a:xfrm>
          </p:grpSpPr>
          <p:sp>
            <p:nvSpPr>
              <p:cNvPr id="15" name="Oval 14">
                <a:extLst>
                  <a:ext uri="{FF2B5EF4-FFF2-40B4-BE49-F238E27FC236}">
                    <a16:creationId xmlns:a16="http://schemas.microsoft.com/office/drawing/2014/main" id="{C360D6E4-02F1-40C7-8AE8-3F4BB11F4981}"/>
                  </a:ext>
                </a:extLst>
              </p:cNvPr>
              <p:cNvSpPr/>
              <p:nvPr/>
            </p:nvSpPr>
            <p:spPr>
              <a:xfrm rot="10800000">
                <a:off x="3692890" y="3961613"/>
                <a:ext cx="672134" cy="6721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91062F2-0837-44AE-AEBC-2DC48BC5D82B}"/>
                  </a:ext>
                </a:extLst>
              </p:cNvPr>
              <p:cNvCxnSpPr>
                <a:cxnSpLocks/>
                <a:stCxn id="15" idx="0"/>
                <a:endCxn id="15" idx="4"/>
              </p:cNvCxnSpPr>
              <p:nvPr/>
            </p:nvCxnSpPr>
            <p:spPr>
              <a:xfrm rot="10800000">
                <a:off x="4028957" y="3961613"/>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37" name="Group 36">
              <a:extLst>
                <a:ext uri="{FF2B5EF4-FFF2-40B4-BE49-F238E27FC236}">
                  <a16:creationId xmlns:a16="http://schemas.microsoft.com/office/drawing/2014/main" id="{32B3AA14-289C-475D-B263-5A0BBEA6F044}"/>
                </a:ext>
              </a:extLst>
            </p:cNvPr>
            <p:cNvGrpSpPr/>
            <p:nvPr/>
          </p:nvGrpSpPr>
          <p:grpSpPr>
            <a:xfrm rot="10800000">
              <a:off x="1030183" y="3625546"/>
              <a:ext cx="672134" cy="672134"/>
              <a:chOff x="3692890" y="5592087"/>
              <a:chExt cx="672134" cy="672134"/>
            </a:xfrm>
          </p:grpSpPr>
          <p:sp>
            <p:nvSpPr>
              <p:cNvPr id="38" name="Oval 37">
                <a:extLst>
                  <a:ext uri="{FF2B5EF4-FFF2-40B4-BE49-F238E27FC236}">
                    <a16:creationId xmlns:a16="http://schemas.microsoft.com/office/drawing/2014/main" id="{9BE9B197-0FF7-4F33-9766-3050BFB7A52B}"/>
                  </a:ext>
                </a:extLst>
              </p:cNvPr>
              <p:cNvSpPr/>
              <p:nvPr/>
            </p:nvSpPr>
            <p:spPr>
              <a:xfrm>
                <a:off x="3692890" y="5592087"/>
                <a:ext cx="672134" cy="67213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345559A8-0B5D-47FF-BCCC-DED55711872B}"/>
                  </a:ext>
                </a:extLst>
              </p:cNvPr>
              <p:cNvCxnSpPr>
                <a:cxnSpLocks/>
                <a:stCxn id="38" idx="0"/>
                <a:endCxn id="38" idx="4"/>
              </p:cNvCxnSpPr>
              <p:nvPr/>
            </p:nvCxnSpPr>
            <p:spPr>
              <a:xfrm>
                <a:off x="4028957" y="5592087"/>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41" name="Group 40">
              <a:extLst>
                <a:ext uri="{FF2B5EF4-FFF2-40B4-BE49-F238E27FC236}">
                  <a16:creationId xmlns:a16="http://schemas.microsoft.com/office/drawing/2014/main" id="{AE2AAE97-4E74-45F8-8EEA-BB368E7406D2}"/>
                </a:ext>
              </a:extLst>
            </p:cNvPr>
            <p:cNvGrpSpPr/>
            <p:nvPr/>
          </p:nvGrpSpPr>
          <p:grpSpPr>
            <a:xfrm rot="10800000">
              <a:off x="1462277" y="4318609"/>
              <a:ext cx="672134" cy="672134"/>
              <a:chOff x="3692890" y="3961613"/>
              <a:chExt cx="672134" cy="672134"/>
            </a:xfrm>
          </p:grpSpPr>
          <p:sp>
            <p:nvSpPr>
              <p:cNvPr id="42" name="Oval 41">
                <a:extLst>
                  <a:ext uri="{FF2B5EF4-FFF2-40B4-BE49-F238E27FC236}">
                    <a16:creationId xmlns:a16="http://schemas.microsoft.com/office/drawing/2014/main" id="{E8C1EC7B-5C10-4722-8AC6-CB6CA075C4A5}"/>
                  </a:ext>
                </a:extLst>
              </p:cNvPr>
              <p:cNvSpPr/>
              <p:nvPr/>
            </p:nvSpPr>
            <p:spPr>
              <a:xfrm rot="10800000">
                <a:off x="3692890" y="3961613"/>
                <a:ext cx="672134" cy="6721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A7CDDAA0-9014-4E54-9D8E-526613DB3268}"/>
                  </a:ext>
                </a:extLst>
              </p:cNvPr>
              <p:cNvCxnSpPr>
                <a:cxnSpLocks/>
                <a:stCxn id="42" idx="0"/>
                <a:endCxn id="42" idx="4"/>
              </p:cNvCxnSpPr>
              <p:nvPr/>
            </p:nvCxnSpPr>
            <p:spPr>
              <a:xfrm rot="10800000">
                <a:off x="4028957" y="3961613"/>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grpSp>
        <p:nvGrpSpPr>
          <p:cNvPr id="50" name="Group 49">
            <a:extLst>
              <a:ext uri="{FF2B5EF4-FFF2-40B4-BE49-F238E27FC236}">
                <a16:creationId xmlns:a16="http://schemas.microsoft.com/office/drawing/2014/main" id="{6BF381DF-525F-4984-825D-2CEA53FB161B}"/>
              </a:ext>
            </a:extLst>
          </p:cNvPr>
          <p:cNvGrpSpPr/>
          <p:nvPr/>
        </p:nvGrpSpPr>
        <p:grpSpPr>
          <a:xfrm rot="10800000">
            <a:off x="8925260" y="2269858"/>
            <a:ext cx="672134" cy="672134"/>
            <a:chOff x="3408410" y="5531127"/>
            <a:chExt cx="672134" cy="672134"/>
          </a:xfrm>
        </p:grpSpPr>
        <p:sp>
          <p:nvSpPr>
            <p:cNvPr id="51" name="Oval 50">
              <a:extLst>
                <a:ext uri="{FF2B5EF4-FFF2-40B4-BE49-F238E27FC236}">
                  <a16:creationId xmlns:a16="http://schemas.microsoft.com/office/drawing/2014/main" id="{C3D89286-2BEA-467A-A3B4-B5C3BC464497}"/>
                </a:ext>
              </a:extLst>
            </p:cNvPr>
            <p:cNvSpPr/>
            <p:nvPr/>
          </p:nvSpPr>
          <p:spPr>
            <a:xfrm>
              <a:off x="3408410" y="5531127"/>
              <a:ext cx="672134" cy="67213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E3A1FFA0-B1EB-4272-8520-A4E7F495EE9E}"/>
                </a:ext>
              </a:extLst>
            </p:cNvPr>
            <p:cNvCxnSpPr>
              <a:cxnSpLocks/>
              <a:stCxn id="51" idx="0"/>
              <a:endCxn id="51" idx="4"/>
            </p:cNvCxnSpPr>
            <p:nvPr/>
          </p:nvCxnSpPr>
          <p:spPr>
            <a:xfrm>
              <a:off x="3744477" y="5531127"/>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7" name="TextBox 26">
            <a:extLst>
              <a:ext uri="{FF2B5EF4-FFF2-40B4-BE49-F238E27FC236}">
                <a16:creationId xmlns:a16="http://schemas.microsoft.com/office/drawing/2014/main" id="{FFAEE6F2-CE39-472A-919D-879607D9A2B0}"/>
              </a:ext>
            </a:extLst>
          </p:cNvPr>
          <p:cNvSpPr txBox="1"/>
          <p:nvPr/>
        </p:nvSpPr>
        <p:spPr>
          <a:xfrm>
            <a:off x="9695381" y="2290153"/>
            <a:ext cx="2525435" cy="584774"/>
          </a:xfrm>
          <a:prstGeom prst="rect">
            <a:avLst/>
          </a:prstGeom>
          <a:noFill/>
        </p:spPr>
        <p:txBody>
          <a:bodyPr wrap="none" rtlCol="0">
            <a:spAutoFit/>
          </a:bodyPr>
          <a:lstStyle/>
          <a:p>
            <a:r>
              <a:rPr lang="en-US" sz="3200" b="1" dirty="0">
                <a:solidFill>
                  <a:schemeClr val="accent6">
                    <a:lumMod val="75000"/>
                  </a:schemeClr>
                </a:solidFill>
              </a:rPr>
              <a:t>Transmission!</a:t>
            </a:r>
          </a:p>
        </p:txBody>
      </p:sp>
      <p:sp>
        <p:nvSpPr>
          <p:cNvPr id="57" name="TextBox 56">
            <a:extLst>
              <a:ext uri="{FF2B5EF4-FFF2-40B4-BE49-F238E27FC236}">
                <a16:creationId xmlns:a16="http://schemas.microsoft.com/office/drawing/2014/main" id="{97A8F370-6ABA-4E37-93BF-0EAB348499B3}"/>
              </a:ext>
            </a:extLst>
          </p:cNvPr>
          <p:cNvSpPr txBox="1"/>
          <p:nvPr/>
        </p:nvSpPr>
        <p:spPr>
          <a:xfrm>
            <a:off x="9849653" y="4024636"/>
            <a:ext cx="2216889" cy="584774"/>
          </a:xfrm>
          <a:prstGeom prst="rect">
            <a:avLst/>
          </a:prstGeom>
          <a:noFill/>
        </p:spPr>
        <p:txBody>
          <a:bodyPr wrap="none" rtlCol="0">
            <a:spAutoFit/>
          </a:bodyPr>
          <a:lstStyle/>
          <a:p>
            <a:r>
              <a:rPr lang="en-US" sz="3200" b="1" dirty="0">
                <a:solidFill>
                  <a:srgbClr val="FF0000"/>
                </a:solidFill>
              </a:rPr>
              <a:t>Absorption!</a:t>
            </a:r>
          </a:p>
        </p:txBody>
      </p:sp>
      <p:grpSp>
        <p:nvGrpSpPr>
          <p:cNvPr id="59" name="Group 58">
            <a:extLst>
              <a:ext uri="{FF2B5EF4-FFF2-40B4-BE49-F238E27FC236}">
                <a16:creationId xmlns:a16="http://schemas.microsoft.com/office/drawing/2014/main" id="{2A3D6000-D32F-429E-95B2-84FAD1227D8B}"/>
              </a:ext>
            </a:extLst>
          </p:cNvPr>
          <p:cNvGrpSpPr/>
          <p:nvPr/>
        </p:nvGrpSpPr>
        <p:grpSpPr>
          <a:xfrm>
            <a:off x="7261404" y="3660262"/>
            <a:ext cx="1485870" cy="1373174"/>
            <a:chOff x="1030183" y="3625546"/>
            <a:chExt cx="1485870" cy="1373174"/>
          </a:xfrm>
        </p:grpSpPr>
        <p:sp>
          <p:nvSpPr>
            <p:cNvPr id="60" name="Oval 59">
              <a:extLst>
                <a:ext uri="{FF2B5EF4-FFF2-40B4-BE49-F238E27FC236}">
                  <a16:creationId xmlns:a16="http://schemas.microsoft.com/office/drawing/2014/main" id="{104227A5-E654-431D-B7C3-AEB8D19F90AB}"/>
                </a:ext>
              </a:extLst>
            </p:cNvPr>
            <p:cNvSpPr/>
            <p:nvPr/>
          </p:nvSpPr>
          <p:spPr>
            <a:xfrm>
              <a:off x="1137920" y="3637280"/>
              <a:ext cx="1361440" cy="136144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CE6591F1-E898-4ABA-8D85-53002E8817BC}"/>
                </a:ext>
              </a:extLst>
            </p:cNvPr>
            <p:cNvGrpSpPr/>
            <p:nvPr/>
          </p:nvGrpSpPr>
          <p:grpSpPr>
            <a:xfrm>
              <a:off x="1843919" y="3638499"/>
              <a:ext cx="672134" cy="672134"/>
              <a:chOff x="3692890" y="3961613"/>
              <a:chExt cx="672134" cy="672134"/>
            </a:xfrm>
          </p:grpSpPr>
          <p:sp>
            <p:nvSpPr>
              <p:cNvPr id="68" name="Oval 67">
                <a:extLst>
                  <a:ext uri="{FF2B5EF4-FFF2-40B4-BE49-F238E27FC236}">
                    <a16:creationId xmlns:a16="http://schemas.microsoft.com/office/drawing/2014/main" id="{8D0B0FEA-4B9E-441F-A9C4-C21A9EC3E621}"/>
                  </a:ext>
                </a:extLst>
              </p:cNvPr>
              <p:cNvSpPr/>
              <p:nvPr/>
            </p:nvSpPr>
            <p:spPr>
              <a:xfrm rot="10800000">
                <a:off x="3692890" y="3961613"/>
                <a:ext cx="672134" cy="6721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C085C5AD-2514-47CB-8655-C4DD685DC5C8}"/>
                  </a:ext>
                </a:extLst>
              </p:cNvPr>
              <p:cNvCxnSpPr>
                <a:cxnSpLocks/>
                <a:stCxn id="68" idx="0"/>
                <a:endCxn id="68" idx="4"/>
              </p:cNvCxnSpPr>
              <p:nvPr/>
            </p:nvCxnSpPr>
            <p:spPr>
              <a:xfrm rot="10800000">
                <a:off x="4028957" y="3961613"/>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62" name="Group 61">
              <a:extLst>
                <a:ext uri="{FF2B5EF4-FFF2-40B4-BE49-F238E27FC236}">
                  <a16:creationId xmlns:a16="http://schemas.microsoft.com/office/drawing/2014/main" id="{C9C056F0-B0C1-430A-8D6A-5E74D83671D1}"/>
                </a:ext>
              </a:extLst>
            </p:cNvPr>
            <p:cNvGrpSpPr/>
            <p:nvPr/>
          </p:nvGrpSpPr>
          <p:grpSpPr>
            <a:xfrm rot="10800000">
              <a:off x="1030183" y="3625546"/>
              <a:ext cx="672134" cy="672134"/>
              <a:chOff x="3692890" y="5592087"/>
              <a:chExt cx="672134" cy="672134"/>
            </a:xfrm>
          </p:grpSpPr>
          <p:sp>
            <p:nvSpPr>
              <p:cNvPr id="66" name="Oval 65">
                <a:extLst>
                  <a:ext uri="{FF2B5EF4-FFF2-40B4-BE49-F238E27FC236}">
                    <a16:creationId xmlns:a16="http://schemas.microsoft.com/office/drawing/2014/main" id="{52CA1F22-1AC9-4AD6-9013-6BAFA141DCFC}"/>
                  </a:ext>
                </a:extLst>
              </p:cNvPr>
              <p:cNvSpPr/>
              <p:nvPr/>
            </p:nvSpPr>
            <p:spPr>
              <a:xfrm>
                <a:off x="3692890" y="5592087"/>
                <a:ext cx="672134" cy="67213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D01BF859-9226-4ECF-B545-FFE09D3DCDD5}"/>
                  </a:ext>
                </a:extLst>
              </p:cNvPr>
              <p:cNvCxnSpPr>
                <a:cxnSpLocks/>
                <a:stCxn id="66" idx="0"/>
                <a:endCxn id="66" idx="4"/>
              </p:cNvCxnSpPr>
              <p:nvPr/>
            </p:nvCxnSpPr>
            <p:spPr>
              <a:xfrm>
                <a:off x="4028957" y="5592087"/>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63" name="Group 62">
              <a:extLst>
                <a:ext uri="{FF2B5EF4-FFF2-40B4-BE49-F238E27FC236}">
                  <a16:creationId xmlns:a16="http://schemas.microsoft.com/office/drawing/2014/main" id="{7AA9E8B1-DA5D-41F5-A215-F3F64E26EBC4}"/>
                </a:ext>
              </a:extLst>
            </p:cNvPr>
            <p:cNvGrpSpPr/>
            <p:nvPr/>
          </p:nvGrpSpPr>
          <p:grpSpPr>
            <a:xfrm rot="10800000">
              <a:off x="1462277" y="4318609"/>
              <a:ext cx="672134" cy="672134"/>
              <a:chOff x="3692890" y="3961613"/>
              <a:chExt cx="672134" cy="672134"/>
            </a:xfrm>
          </p:grpSpPr>
          <p:sp>
            <p:nvSpPr>
              <p:cNvPr id="64" name="Oval 63">
                <a:extLst>
                  <a:ext uri="{FF2B5EF4-FFF2-40B4-BE49-F238E27FC236}">
                    <a16:creationId xmlns:a16="http://schemas.microsoft.com/office/drawing/2014/main" id="{47B75B8A-41B6-4174-8929-AF5780D28573}"/>
                  </a:ext>
                </a:extLst>
              </p:cNvPr>
              <p:cNvSpPr/>
              <p:nvPr/>
            </p:nvSpPr>
            <p:spPr>
              <a:xfrm rot="10800000">
                <a:off x="3692890" y="3961613"/>
                <a:ext cx="672134" cy="6721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1F95B8D9-64B4-4CD3-9C29-D200B04F92E9}"/>
                  </a:ext>
                </a:extLst>
              </p:cNvPr>
              <p:cNvCxnSpPr>
                <a:cxnSpLocks/>
                <a:stCxn id="64" idx="0"/>
                <a:endCxn id="64" idx="4"/>
              </p:cNvCxnSpPr>
              <p:nvPr/>
            </p:nvCxnSpPr>
            <p:spPr>
              <a:xfrm rot="10800000">
                <a:off x="4028957" y="3961613"/>
                <a:ext cx="0" cy="672134"/>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
        <p:nvSpPr>
          <p:cNvPr id="53" name="TextBox 52">
            <a:extLst>
              <a:ext uri="{FF2B5EF4-FFF2-40B4-BE49-F238E27FC236}">
                <a16:creationId xmlns:a16="http://schemas.microsoft.com/office/drawing/2014/main" id="{5F6EC353-2575-4301-A9FD-8BD77EAB06B3}"/>
              </a:ext>
            </a:extLst>
          </p:cNvPr>
          <p:cNvSpPr txBox="1"/>
          <p:nvPr/>
        </p:nvSpPr>
        <p:spPr>
          <a:xfrm>
            <a:off x="240323" y="2249093"/>
            <a:ext cx="6706772" cy="461665"/>
          </a:xfrm>
          <a:prstGeom prst="rect">
            <a:avLst/>
          </a:prstGeom>
          <a:noFill/>
        </p:spPr>
        <p:txBody>
          <a:bodyPr wrap="none" rtlCol="0">
            <a:spAutoFit/>
          </a:bodyPr>
          <a:lstStyle/>
          <a:p>
            <a:r>
              <a:rPr lang="en-US" sz="2400" b="1" dirty="0"/>
              <a:t>Transmission of Neutrons through Unpolarized </a:t>
            </a:r>
            <a:r>
              <a:rPr lang="en-US" sz="2400" b="1" baseline="30000" dirty="0"/>
              <a:t>3</a:t>
            </a:r>
            <a:r>
              <a:rPr lang="en-US" sz="2400" b="1" dirty="0"/>
              <a:t>He</a:t>
            </a:r>
          </a:p>
        </p:txBody>
      </p:sp>
      <mc:AlternateContent xmlns:mc="http://schemas.openxmlformats.org/markup-compatibility/2006" xmlns:a14="http://schemas.microsoft.com/office/drawing/2010/main">
        <mc:Choice Requires="a14">
          <p:sp>
            <p:nvSpPr>
              <p:cNvPr id="7168" name="TextBox 7167">
                <a:extLst>
                  <a:ext uri="{FF2B5EF4-FFF2-40B4-BE49-F238E27FC236}">
                    <a16:creationId xmlns:a16="http://schemas.microsoft.com/office/drawing/2014/main" id="{CDD65C3C-497B-42D3-93AA-F6A26E1665E4}"/>
                  </a:ext>
                </a:extLst>
              </p:cNvPr>
              <p:cNvSpPr txBox="1"/>
              <p:nvPr/>
            </p:nvSpPr>
            <p:spPr>
              <a:xfrm>
                <a:off x="1156889" y="2725778"/>
                <a:ext cx="3515233" cy="6074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rPr>
                        <m:t>𝑁</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𝑛𝑙</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0</m:t>
                              </m:r>
                            </m:sub>
                          </m:sSub>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𝜆</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𝜆</m:t>
                                  </m:r>
                                </m:e>
                                <m:sub>
                                  <m:r>
                                    <a:rPr lang="en-US" sz="2400" b="0" i="1" smtClean="0">
                                      <a:latin typeface="Cambria Math" panose="02040503050406030204" pitchFamily="18" charset="0"/>
                                    </a:rPr>
                                    <m:t>0</m:t>
                                  </m:r>
                                </m:sub>
                              </m:sSub>
                            </m:den>
                          </m:f>
                        </m:sup>
                      </m:sSup>
                    </m:oMath>
                  </m:oMathPara>
                </a14:m>
                <a:endParaRPr lang="en-US" sz="2400" dirty="0"/>
              </a:p>
            </p:txBody>
          </p:sp>
        </mc:Choice>
        <mc:Fallback xmlns="">
          <p:sp>
            <p:nvSpPr>
              <p:cNvPr id="7168" name="TextBox 7167">
                <a:extLst>
                  <a:ext uri="{FF2B5EF4-FFF2-40B4-BE49-F238E27FC236}">
                    <a16:creationId xmlns:a16="http://schemas.microsoft.com/office/drawing/2014/main" id="{CDD65C3C-497B-42D3-93AA-F6A26E1665E4}"/>
                  </a:ext>
                </a:extLst>
              </p:cNvPr>
              <p:cNvSpPr txBox="1">
                <a:spLocks noRot="1" noChangeAspect="1" noMove="1" noResize="1" noEditPoints="1" noAdjustHandles="1" noChangeArrowheads="1" noChangeShapeType="1" noTextEdit="1"/>
              </p:cNvSpPr>
              <p:nvPr/>
            </p:nvSpPr>
            <p:spPr>
              <a:xfrm>
                <a:off x="1156889" y="2725778"/>
                <a:ext cx="3515233" cy="607410"/>
              </a:xfrm>
              <a:prstGeom prst="rect">
                <a:avLst/>
              </a:prstGeom>
              <a:blipFill>
                <a:blip r:embed="rId5"/>
                <a:stretch>
                  <a:fillRect/>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0AD773CE-61AB-4253-AB03-7A97D9D82930}"/>
              </a:ext>
            </a:extLst>
          </p:cNvPr>
          <p:cNvSpPr txBox="1"/>
          <p:nvPr/>
        </p:nvSpPr>
        <p:spPr>
          <a:xfrm>
            <a:off x="264149" y="3825795"/>
            <a:ext cx="6786400" cy="830997"/>
          </a:xfrm>
          <a:prstGeom prst="rect">
            <a:avLst/>
          </a:prstGeom>
          <a:noFill/>
        </p:spPr>
        <p:txBody>
          <a:bodyPr wrap="square" rtlCol="0">
            <a:spAutoFit/>
          </a:bodyPr>
          <a:lstStyle/>
          <a:p>
            <a:r>
              <a:rPr lang="en-US" sz="2400" b="1" dirty="0"/>
              <a:t>Transmission of Polarized Neutrons through Polarized </a:t>
            </a:r>
            <a:r>
              <a:rPr lang="en-US" sz="2400" b="1" baseline="30000" dirty="0"/>
              <a:t>3</a:t>
            </a:r>
            <a:r>
              <a:rPr lang="en-US" sz="2400" b="1" dirty="0"/>
              <a:t>He</a:t>
            </a:r>
          </a:p>
        </p:txBody>
      </p:sp>
      <mc:AlternateContent xmlns:mc="http://schemas.openxmlformats.org/markup-compatibility/2006">
        <mc:Choice xmlns:a14="http://schemas.microsoft.com/office/drawing/2010/main" Requires="a14">
          <p:sp>
            <p:nvSpPr>
              <p:cNvPr id="78" name="TextBox 77">
                <a:extLst>
                  <a:ext uri="{FF2B5EF4-FFF2-40B4-BE49-F238E27FC236}">
                    <a16:creationId xmlns:a16="http://schemas.microsoft.com/office/drawing/2014/main" id="{1263D7D3-39D0-4EC2-8B76-E8A2E2271935}"/>
                  </a:ext>
                </a:extLst>
              </p:cNvPr>
              <p:cNvSpPr txBox="1"/>
              <p:nvPr/>
            </p:nvSpPr>
            <p:spPr>
              <a:xfrm>
                <a:off x="244700" y="4845406"/>
                <a:ext cx="7050981" cy="6324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sSub>
                      <m:r>
                        <a:rPr lang="en-US" b="0" i="1" smtClean="0">
                          <a:latin typeface="Cambria Math" panose="02040503050406030204" pitchFamily="18" charset="0"/>
                        </a:rPr>
                        <m:t>=</m:t>
                      </m:r>
                      <m:r>
                        <a:rPr lang="en-US" b="0" i="1" smtClean="0">
                          <a:latin typeface="Cambria Math" panose="02040503050406030204" pitchFamily="18" charset="0"/>
                        </a:rPr>
                        <m:t>𝑁</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𝑛𝑙</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Sub>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den>
                          </m:f>
                        </m:sup>
                      </m:sSup>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cosh</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𝑛𝑙</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Sub>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𝐻𝑒</m:t>
                                      </m:r>
                                    </m:sub>
                                  </m:sSub>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sinh</m:t>
                              </m:r>
                            </m:fName>
                            <m:e>
                              <m:d>
                                <m:dPr>
                                  <m:ctrlPr>
                                    <a:rPr lang="en-US" b="0" i="1" smtClean="0">
                                      <a:latin typeface="Cambria Math" panose="02040503050406030204" pitchFamily="18" charset="0"/>
                                    </a:rPr>
                                  </m:ctrlPr>
                                </m:dPr>
                                <m:e>
                                  <m:r>
                                    <a:rPr lang="en-US" i="1">
                                      <a:latin typeface="Cambria Math" panose="02040503050406030204" pitchFamily="18" charset="0"/>
                                    </a:rPr>
                                    <m:t>𝑛𝑙</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0</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0</m:t>
                                          </m:r>
                                        </m:sub>
                                      </m:sSub>
                                    </m:den>
                                  </m:f>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𝐻𝑒</m:t>
                                      </m:r>
                                    </m:sub>
                                  </m:sSub>
                                </m:e>
                              </m:d>
                            </m:e>
                          </m:func>
                          <m:r>
                            <m:rPr>
                              <m:nor/>
                            </m:rPr>
                            <a:rPr lang="en-US" dirty="0"/>
                            <m:t> </m:t>
                          </m:r>
                        </m:e>
                      </m:d>
                    </m:oMath>
                  </m:oMathPara>
                </a14:m>
                <a:endParaRPr lang="en-US" dirty="0"/>
              </a:p>
            </p:txBody>
          </p:sp>
        </mc:Choice>
        <mc:Fallback>
          <p:sp>
            <p:nvSpPr>
              <p:cNvPr id="78" name="TextBox 77">
                <a:extLst>
                  <a:ext uri="{FF2B5EF4-FFF2-40B4-BE49-F238E27FC236}">
                    <a16:creationId xmlns:a16="http://schemas.microsoft.com/office/drawing/2014/main" id="{1263D7D3-39D0-4EC2-8B76-E8A2E2271935}"/>
                  </a:ext>
                </a:extLst>
              </p:cNvPr>
              <p:cNvSpPr txBox="1">
                <a:spLocks noRot="1" noChangeAspect="1" noMove="1" noResize="1" noEditPoints="1" noAdjustHandles="1" noChangeArrowheads="1" noChangeShapeType="1" noTextEdit="1"/>
              </p:cNvSpPr>
              <p:nvPr/>
            </p:nvSpPr>
            <p:spPr>
              <a:xfrm>
                <a:off x="244700" y="4845406"/>
                <a:ext cx="7050981" cy="632481"/>
              </a:xfrm>
              <a:prstGeom prst="rect">
                <a:avLst/>
              </a:prstGeom>
              <a:blipFill>
                <a:blip r:embed="rId6"/>
                <a:stretch>
                  <a:fillRect/>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6288C890-0B65-4AC5-BB52-087F83AA04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
        <p:nvSpPr>
          <p:cNvPr id="4" name="Slide Number Placeholder 3">
            <a:extLst>
              <a:ext uri="{FF2B5EF4-FFF2-40B4-BE49-F238E27FC236}">
                <a16:creationId xmlns:a16="http://schemas.microsoft.com/office/drawing/2014/main" id="{8AC7B823-4878-4854-B11F-B333B650B3BE}"/>
              </a:ext>
            </a:extLst>
          </p:cNvPr>
          <p:cNvSpPr>
            <a:spLocks noGrp="1"/>
          </p:cNvSpPr>
          <p:nvPr>
            <p:ph type="sldNum" sz="quarter" idx="12"/>
          </p:nvPr>
        </p:nvSpPr>
        <p:spPr/>
        <p:txBody>
          <a:bodyPr/>
          <a:lstStyle/>
          <a:p>
            <a:fld id="{107DB751-B9D0-4F01-A588-F51A582940E8}" type="slidenum">
              <a:rPr lang="en-US" smtClean="0"/>
              <a:t>5</a:t>
            </a:fld>
            <a:endParaRPr lang="en-US"/>
          </a:p>
        </p:txBody>
      </p:sp>
    </p:spTree>
    <p:extLst>
      <p:ext uri="{BB962C8B-B14F-4D97-AF65-F5344CB8AC3E}">
        <p14:creationId xmlns:p14="http://schemas.microsoft.com/office/powerpoint/2010/main" val="2379744316"/>
      </p:ext>
    </p:extLst>
  </p:cSld>
  <p:clrMapOvr>
    <a:masterClrMapping/>
  </p:clrMapOvr>
  <mc:AlternateContent xmlns:mc="http://schemas.openxmlformats.org/markup-compatibility/2006">
    <mc:Choice xmlns:p14="http://schemas.microsoft.com/office/powerpoint/2010/main" Requires="p14">
      <p:transition spd="slow" p14:dur="2000" advTm="76918"/>
    </mc:Choice>
    <mc:Fallback>
      <p:transition spd="slow" advTm="76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0781" x="207963" y="2593975"/>
          <p14:tracePt t="30790" x="417513" y="2593975"/>
          <p14:tracePt t="30793" x="700088" y="2638425"/>
          <p14:tracePt t="30800" x="984250" y="2654300"/>
          <p14:tracePt t="30807" x="1147763" y="2668588"/>
          <p14:tracePt t="30817" x="1446213" y="2757488"/>
          <p14:tracePt t="30824" x="1639888" y="2817813"/>
          <p14:tracePt t="30829" x="1892300" y="2832100"/>
          <p14:tracePt t="30837" x="2057400" y="2862263"/>
          <p14:tracePt t="30843" x="2251075" y="2892425"/>
          <p14:tracePt t="30852" x="2459038" y="2892425"/>
          <p14:tracePt t="30857" x="2652713" y="2862263"/>
          <p14:tracePt t="30867" x="2951163" y="2787650"/>
          <p14:tracePt t="30872" x="3055938" y="2728913"/>
          <p14:tracePt t="30878" x="3338513" y="2668588"/>
          <p14:tracePt t="30886" x="3427413" y="2668588"/>
          <p14:tracePt t="30893" x="3725863" y="2608263"/>
          <p14:tracePt t="30901" x="3860800" y="2608263"/>
          <p14:tracePt t="30910" x="4010025" y="2593975"/>
          <p14:tracePt t="30918" x="4129088" y="2593975"/>
          <p14:tracePt t="30926" x="4337050" y="2579688"/>
          <p14:tracePt t="30932" x="4486275" y="2535238"/>
          <p14:tracePt t="30938" x="4784725" y="2474913"/>
          <p14:tracePt t="30945" x="4933950" y="2460625"/>
          <p14:tracePt t="30953" x="5230813" y="2370138"/>
          <p14:tracePt t="30960" x="5440363" y="2311400"/>
          <p14:tracePt t="30967" x="5738813" y="2206625"/>
          <p14:tracePt t="30974" x="6065838" y="2087563"/>
          <p14:tracePt t="30987" x="6497638" y="2027238"/>
          <p14:tracePt t="30994" x="6692900" y="2027238"/>
          <p14:tracePt t="31002" x="6900863" y="2012950"/>
          <p14:tracePt t="31013" x="7064375" y="1952625"/>
          <p14:tracePt t="31019" x="7302500" y="1922463"/>
          <p14:tracePt t="31024" x="7467600" y="1922463"/>
          <p14:tracePt t="31030" x="7720013" y="1878013"/>
          <p14:tracePt t="31036" x="7869238" y="1863725"/>
          <p14:tracePt t="31044" x="8197850" y="1819275"/>
          <p14:tracePt t="31052" x="8391525" y="1819275"/>
          <p14:tracePt t="31058" x="8689975" y="1758950"/>
          <p14:tracePt t="31068" x="8839200" y="1758950"/>
          <p14:tracePt t="31075" x="9047163" y="1744663"/>
          <p14:tracePt t="31085" x="9315450" y="1744663"/>
          <p14:tracePt t="31091" x="9523413" y="1803400"/>
          <p14:tracePt t="31094" x="9688513" y="1833563"/>
          <p14:tracePt t="31104" x="9821863" y="1893888"/>
          <p14:tracePt t="31108" x="9896475" y="1922463"/>
          <p14:tracePt t="31119" x="9940925" y="1952625"/>
          <p14:tracePt t="31123" x="9956800" y="1997075"/>
          <p14:tracePt t="31394" x="9926638" y="2087563"/>
          <p14:tracePt t="31401" x="9896475" y="2132013"/>
          <p14:tracePt t="31408" x="9866313" y="2236788"/>
          <p14:tracePt t="31421" x="9852025" y="2281238"/>
          <p14:tracePt t="31424" x="9807575" y="2370138"/>
          <p14:tracePt t="31441" x="9777413" y="2460625"/>
          <p14:tracePt t="31451" x="9763125" y="2489200"/>
          <p14:tracePt t="31455" x="9747250" y="2535238"/>
          <p14:tracePt t="31461" x="9732963" y="2579688"/>
          <p14:tracePt t="31466" x="9732963" y="2654300"/>
          <p14:tracePt t="31473" x="9732963" y="2743200"/>
          <p14:tracePt t="31483" x="9672638" y="2878138"/>
          <p14:tracePt t="31487" x="9644063" y="3071813"/>
          <p14:tracePt t="31494" x="9613900" y="3160713"/>
          <p14:tracePt t="31503" x="9583738" y="3279775"/>
          <p14:tracePt t="31512" x="9569450" y="3398838"/>
          <p14:tracePt t="31517" x="9553575" y="3578225"/>
          <p14:tracePt t="31523" x="9553575" y="3667125"/>
          <p14:tracePt t="31534" x="9553575" y="3771900"/>
          <p14:tracePt t="31541" x="9539288" y="3906838"/>
          <p14:tracePt t="31545" x="9539288" y="3951288"/>
          <p14:tracePt t="31552" x="9539288" y="3965575"/>
          <p14:tracePt t="31561" x="9539288" y="3995738"/>
          <p14:tracePt t="31566" x="9539288" y="4025900"/>
          <p14:tracePt t="31574" x="9539288" y="4054475"/>
          <p14:tracePt t="31582" x="9553575" y="4084638"/>
          <p14:tracePt t="31588" x="9569450" y="4114800"/>
          <p14:tracePt t="31595" x="9598025" y="4159250"/>
          <p14:tracePt t="31606" x="9658350" y="4264025"/>
          <p14:tracePt t="31608" x="9702800" y="4383088"/>
          <p14:tracePt t="31617" x="9747250" y="4518025"/>
          <p14:tracePt t="31624" x="9791700" y="4621213"/>
          <p14:tracePt t="31635" x="9837738" y="4681538"/>
          <p14:tracePt t="31642" x="9866313" y="4756150"/>
          <p14:tracePt t="31645" x="9896475" y="4800600"/>
          <p14:tracePt t="31652" x="9926638" y="4814888"/>
          <p14:tracePt t="31660" x="9940925" y="4845050"/>
          <p14:tracePt t="31668" x="9985375" y="4860925"/>
          <p14:tracePt t="31675" x="10015538" y="4860925"/>
          <p14:tracePt t="31685" x="10075863" y="4875213"/>
          <p14:tracePt t="31690" x="10150475" y="4889500"/>
          <p14:tracePt t="31695" x="10225088" y="4919663"/>
          <p14:tracePt t="31703" x="10283825" y="4935538"/>
          <p14:tracePt t="31712" x="10358438" y="4949825"/>
          <p14:tracePt t="31718" x="10402888" y="4964113"/>
          <p14:tracePt t="31725" x="10433050" y="4964113"/>
          <p14:tracePt t="31735" x="10477500" y="4979988"/>
          <p14:tracePt t="31767" x="10493375" y="4979988"/>
          <p14:tracePt t="31774" x="10507663" y="4979988"/>
          <p14:tracePt t="31788" x="10537825" y="4979988"/>
          <p14:tracePt t="31796" x="10552113" y="4964113"/>
          <p14:tracePt t="31806" x="10582275" y="4964113"/>
          <p14:tracePt t="31810" x="10596563" y="4949825"/>
          <p14:tracePt t="31817" x="10612438" y="4935538"/>
          <p14:tracePt t="31825" x="10626725" y="4919663"/>
          <p14:tracePt t="31835" x="10626725" y="4905375"/>
          <p14:tracePt t="31842" x="10642600" y="4905375"/>
          <p14:tracePt t="31854" x="10656888" y="4889500"/>
          <p14:tracePt t="31861" x="10656888" y="4845050"/>
          <p14:tracePt t="31867" x="10656888" y="4756150"/>
          <p14:tracePt t="31874" x="10656888" y="4592638"/>
          <p14:tracePt t="31886" x="10642600" y="4471988"/>
          <p14:tracePt t="31890" x="10626725" y="4338638"/>
          <p14:tracePt t="31895" x="10596563" y="4249738"/>
          <p14:tracePt t="31904" x="10582275" y="4189413"/>
          <p14:tracePt t="31910" x="10567988" y="4114800"/>
          <p14:tracePt t="31917" x="10552113" y="4070350"/>
          <p14:tracePt t="31924" x="10552113" y="3995738"/>
          <p14:tracePt t="31932" x="10521950" y="3951288"/>
          <p14:tracePt t="31939" x="10507663" y="3876675"/>
          <p14:tracePt t="31950" x="10493375" y="3816350"/>
          <p14:tracePt t="31954" x="10493375" y="3727450"/>
          <p14:tracePt t="31963" x="10477500" y="3697288"/>
          <p14:tracePt t="31967" x="10477500" y="3667125"/>
          <p14:tracePt t="31986" x="10477500" y="3652838"/>
          <p14:tracePt t="32003" x="10463213" y="3652838"/>
          <p14:tracePt t="32024" x="10448925" y="3652838"/>
          <p14:tracePt t="32033" x="10433050" y="3652838"/>
          <p14:tracePt t="32038" x="10418763" y="3667125"/>
          <p14:tracePt t="32046" x="10402888" y="3683000"/>
          <p14:tracePt t="32053" x="10374313" y="3683000"/>
          <p14:tracePt t="32060" x="10344150" y="3697288"/>
          <p14:tracePt t="32071" x="10299700" y="3711575"/>
          <p14:tracePt t="32075" x="10269538" y="3741738"/>
          <p14:tracePt t="32084" x="10239375" y="3741738"/>
          <p14:tracePt t="32088" x="10225088" y="3757613"/>
          <p14:tracePt t="32095" x="10180638" y="3771900"/>
          <p14:tracePt t="32102" x="10150475" y="3786188"/>
          <p14:tracePt t="32111" x="10120313" y="3802063"/>
          <p14:tracePt t="32117" x="10090150" y="3832225"/>
          <p14:tracePt t="32124" x="10059988" y="3846513"/>
          <p14:tracePt t="32140" x="10045700" y="3846513"/>
          <p14:tracePt t="32148" x="10031413" y="3846513"/>
          <p14:tracePt t="32167" x="10015538" y="3846513"/>
          <p14:tracePt t="32212" x="10015538" y="3832225"/>
          <p14:tracePt t="32218" x="10015538" y="3816350"/>
          <p14:tracePt t="32224" x="10015538" y="3802063"/>
          <p14:tracePt t="32242" x="10015538" y="3771900"/>
          <p14:tracePt t="32253" x="10031413" y="3727450"/>
          <p14:tracePt t="32260" x="10059988" y="3727450"/>
          <p14:tracePt t="32268" x="10106025" y="3683000"/>
          <p14:tracePt t="32276" x="10164763" y="3652838"/>
          <p14:tracePt t="32282" x="10225088" y="3592513"/>
          <p14:tracePt t="32292" x="10283825" y="3563938"/>
          <p14:tracePt t="32296" x="10328275" y="3548063"/>
          <p14:tracePt t="32306" x="10388600" y="3533775"/>
          <p14:tracePt t="32312" x="10418763" y="3517900"/>
          <p14:tracePt t="32325" x="10493375" y="3517900"/>
          <p14:tracePt t="32333" x="10507663" y="3517900"/>
          <p14:tracePt t="32340" x="10521950" y="3517900"/>
          <p14:tracePt t="32356" x="10537825" y="3517900"/>
          <p14:tracePt t="32362" x="10537825" y="3533775"/>
          <p14:tracePt t="32387" x="10552113" y="3533775"/>
          <p14:tracePt t="32391" x="10552113" y="3548063"/>
          <p14:tracePt t="32405" x="10552113" y="3563938"/>
          <p14:tracePt t="32435" x="10552113" y="3592513"/>
          <p14:tracePt t="32464" x="10537825" y="3592513"/>
          <p14:tracePt t="32471" x="10521950" y="3592513"/>
          <p14:tracePt t="32483" x="10507663" y="3608388"/>
          <p14:tracePt t="32515" x="10507663" y="3622675"/>
          <p14:tracePt t="32524" x="10477500" y="3622675"/>
          <p14:tracePt t="32544" x="10463213" y="3622675"/>
          <p14:tracePt t="32549" x="10448925" y="3622675"/>
          <p14:tracePt t="32568" x="10433050" y="3622675"/>
          <p14:tracePt t="32590" x="10418763" y="3622675"/>
          <p14:tracePt t="32813" x="10358438" y="3622675"/>
          <p14:tracePt t="32826" x="10283825" y="3622675"/>
          <p14:tracePt t="32835" x="10180638" y="3622675"/>
          <p14:tracePt t="32842" x="10134600" y="3622675"/>
          <p14:tracePt t="32851" x="10075863" y="3622675"/>
          <p14:tracePt t="32854" x="9956800" y="3622675"/>
          <p14:tracePt t="32861" x="9866313" y="3622675"/>
          <p14:tracePt t="32872" x="9791700" y="3622675"/>
          <p14:tracePt t="32875" x="9702800" y="3608388"/>
          <p14:tracePt t="32887" x="9672638" y="3608388"/>
          <p14:tracePt t="32891" x="9569450" y="3608388"/>
          <p14:tracePt t="32906" x="9375775" y="3592513"/>
          <p14:tracePt t="32919" x="9107488" y="3592513"/>
          <p14:tracePt t="32926" x="9002713" y="3592513"/>
          <p14:tracePt t="32934" x="8867775" y="3592513"/>
          <p14:tracePt t="32941" x="8778875" y="3592513"/>
          <p14:tracePt t="32950" x="8704263" y="3592513"/>
          <p14:tracePt t="32954" x="8615363" y="3592513"/>
          <p14:tracePt t="32963" x="8570913" y="3592513"/>
          <p14:tracePt t="32970" x="8496300" y="3592513"/>
          <p14:tracePt t="32976" x="8450263" y="3592513"/>
          <p14:tracePt t="32984" x="8375650" y="3592513"/>
          <p14:tracePt t="32992" x="8331200" y="3608388"/>
          <p14:tracePt t="33000" x="8228013" y="3608388"/>
          <p14:tracePt t="33004" x="8197850" y="3622675"/>
          <p14:tracePt t="33014" x="8123238" y="3622675"/>
          <p14:tracePt t="33023" x="8078788" y="3622675"/>
          <p14:tracePt t="33026" x="8034338" y="3636963"/>
          <p14:tracePt t="33033" x="8004175" y="3636963"/>
          <p14:tracePt t="33040" x="7943850" y="3652838"/>
          <p14:tracePt t="33049" x="7913688" y="3652838"/>
          <p14:tracePt t="33054" x="7885113" y="3667125"/>
          <p14:tracePt t="33062" x="7824788" y="3667125"/>
          <p14:tracePt t="33071" x="7794625" y="3667125"/>
          <p14:tracePt t="33076" x="7750175" y="3683000"/>
          <p14:tracePt t="33084" x="7705725" y="3697288"/>
          <p14:tracePt t="33091" x="7691438" y="3697288"/>
          <p14:tracePt t="33104" x="7645400" y="3697288"/>
          <p14:tracePt t="33117" x="7600950" y="3711575"/>
          <p14:tracePt t="33120" x="7570788" y="3727450"/>
          <p14:tracePt t="33126" x="7542213" y="3757613"/>
          <p14:tracePt t="33135" x="7512050" y="3757613"/>
          <p14:tracePt t="33140" x="7481888" y="3771900"/>
          <p14:tracePt t="33150" x="7451725" y="3786188"/>
          <p14:tracePt t="33155" x="7437438" y="3802063"/>
          <p14:tracePt t="33166" x="7407275" y="3816350"/>
          <p14:tracePt t="33171" x="7392988" y="3816350"/>
          <p14:tracePt t="33177" x="7348538" y="3846513"/>
          <p14:tracePt t="33184" x="7332663" y="3876675"/>
          <p14:tracePt t="33190" x="7302500" y="3890963"/>
          <p14:tracePt t="33200" x="7273925" y="3921125"/>
          <p14:tracePt t="33216" x="7243763" y="3935413"/>
          <p14:tracePt t="33221" x="7243763" y="3965575"/>
          <p14:tracePt t="33226" x="7243763" y="3979863"/>
          <p14:tracePt t="33233" x="7243763" y="4010025"/>
          <p14:tracePt t="33242" x="7243763" y="4025900"/>
          <p14:tracePt t="33250" x="7243763" y="4040188"/>
          <p14:tracePt t="33255" x="7243763" y="4054475"/>
          <p14:tracePt t="33262" x="7243763" y="4100513"/>
          <p14:tracePt t="33273" x="7258050" y="4129088"/>
          <p14:tracePt t="33276" x="7258050" y="4144963"/>
          <p14:tracePt t="33284" x="7273925" y="4175125"/>
          <p14:tracePt t="33291" x="7273925" y="4203700"/>
          <p14:tracePt t="33299" x="7288213" y="4233863"/>
          <p14:tracePt t="33305" x="7288213" y="4264025"/>
          <p14:tracePt t="33313" x="7302500" y="4278313"/>
          <p14:tracePt t="33323" x="7318375" y="4308475"/>
          <p14:tracePt t="33327" x="7332663" y="4352925"/>
          <p14:tracePt t="33337" x="7348538" y="4397375"/>
          <p14:tracePt t="33341" x="7377113" y="4427538"/>
          <p14:tracePt t="33352" x="7392988" y="4518025"/>
          <p14:tracePt t="33355" x="7423150" y="4546600"/>
          <p14:tracePt t="33365" x="7437438" y="4606925"/>
          <p14:tracePt t="33374" x="7497763" y="4681538"/>
          <p14:tracePt t="33377" x="7542213" y="4740275"/>
          <p14:tracePt t="33387" x="7556500" y="4786313"/>
          <p14:tracePt t="33395" x="7586663" y="4845050"/>
          <p14:tracePt t="33401" x="7616825" y="4905375"/>
          <p14:tracePt t="33406" x="7661275" y="4949825"/>
          <p14:tracePt t="33416" x="7675563" y="4979988"/>
          <p14:tracePt t="33421" x="7705725" y="5038725"/>
          <p14:tracePt t="33427" x="7735888" y="5068888"/>
          <p14:tracePt t="33435" x="7810500" y="5113338"/>
          <p14:tracePt t="33441" x="7824788" y="5173663"/>
          <p14:tracePt t="33450" x="7885113" y="5218113"/>
          <p14:tracePt t="33455" x="7929563" y="5248275"/>
          <p14:tracePt t="33463" x="7959725" y="5262563"/>
          <p14:tracePt t="33472" x="8018463" y="5322888"/>
          <p14:tracePt t="33478" x="8078788" y="5351463"/>
          <p14:tracePt t="33484" x="8107363" y="5367338"/>
          <p14:tracePt t="33492" x="8153400" y="5381625"/>
          <p14:tracePt t="33501" x="8197850" y="5381625"/>
          <p14:tracePt t="33506" x="8286750" y="5456238"/>
          <p14:tracePt t="33515" x="8361363" y="5472113"/>
          <p14:tracePt t="33524" x="8391525" y="5486400"/>
          <p14:tracePt t="33527" x="8450263" y="5516563"/>
          <p14:tracePt t="33535" x="8524875" y="5530850"/>
          <p14:tracePt t="33542" x="8585200" y="5575300"/>
          <p14:tracePt t="33550" x="8674100" y="5605463"/>
          <p14:tracePt t="33557" x="8718550" y="5621338"/>
          <p14:tracePt t="33566" x="8823325" y="5635625"/>
          <p14:tracePt t="33575" x="8867775" y="5635625"/>
          <p14:tracePt t="33578" x="8942388" y="5649913"/>
          <p14:tracePt t="33587" x="9017000" y="5680075"/>
          <p14:tracePt t="33592" x="9091613" y="5680075"/>
          <p14:tracePt t="33602" x="9151938" y="5680075"/>
          <p14:tracePt t="33606" x="9226550" y="5680075"/>
          <p14:tracePt t="33617" x="9285288" y="5680075"/>
          <p14:tracePt t="33621" x="9390063" y="5680075"/>
          <p14:tracePt t="33627" x="9478963" y="5680075"/>
          <p14:tracePt t="33635" x="9583738" y="5680075"/>
          <p14:tracePt t="33642" x="9702800" y="5680075"/>
          <p14:tracePt t="33650" x="9791700" y="5680075"/>
          <p14:tracePt t="33657" x="9956800" y="5665788"/>
          <p14:tracePt t="33666" x="10075863" y="5635625"/>
          <p14:tracePt t="33671" x="10269538" y="5605463"/>
          <p14:tracePt t="33678" x="10358438" y="5591175"/>
          <p14:tracePt t="33686" x="10463213" y="5575300"/>
          <p14:tracePt t="33692" x="10552113" y="5546725"/>
          <p14:tracePt t="33700" x="10626725" y="5530850"/>
          <p14:tracePt t="33707" x="10745788" y="5530850"/>
          <p14:tracePt t="33717" x="10836275" y="5530850"/>
          <p14:tracePt t="33722" x="10895013" y="5530850"/>
          <p14:tracePt t="33736" x="11133138" y="5516563"/>
          <p14:tracePt t="33742" x="11223625" y="5486400"/>
          <p14:tracePt t="33751" x="11356975" y="5472113"/>
          <p14:tracePt t="33756" x="11476038" y="5456238"/>
          <p14:tracePt t="33767" x="11685588" y="5426075"/>
          <p14:tracePt t="33774" x="11804650" y="5381625"/>
          <p14:tracePt t="33778" x="11938000" y="5367338"/>
          <p14:tracePt t="33784" x="12058650" y="5351463"/>
          <p14:tracePt t="33792" x="12131675" y="5337175"/>
          <p14:tracePt t="33801" x="12177713" y="5322888"/>
          <p14:tracePt t="34093" x="12117388" y="3965575"/>
          <p14:tracePt t="34100" x="12028488" y="3921125"/>
          <p14:tracePt t="34107" x="11998325" y="3890963"/>
          <p14:tracePt t="34116" x="11893550" y="3860800"/>
          <p14:tracePt t="34121" x="11790363" y="3816350"/>
          <p14:tracePt t="34133" x="11730038" y="3771900"/>
          <p14:tracePt t="34137" x="11641138" y="3727450"/>
          <p14:tracePt t="34142" x="11536363" y="3697288"/>
          <p14:tracePt t="34151" x="11506200" y="3667125"/>
          <p14:tracePt t="34157" x="11461750" y="3636963"/>
          <p14:tracePt t="34165" x="11372850" y="3622675"/>
          <p14:tracePt t="34172" x="11342688" y="3622675"/>
          <p14:tracePt t="34183" x="11298238" y="3608388"/>
          <p14:tracePt t="34186" x="11268075" y="3592513"/>
          <p14:tracePt t="34196" x="11163300" y="3578225"/>
          <p14:tracePt t="34201" x="11088688" y="3578225"/>
          <p14:tracePt t="34210" x="10999788" y="3563938"/>
          <p14:tracePt t="34215" x="10880725" y="3563938"/>
          <p14:tracePt t="34221" x="10790238" y="3548063"/>
          <p14:tracePt t="34229" x="10701338" y="3533775"/>
          <p14:tracePt t="34235" x="10656888" y="3533775"/>
          <p14:tracePt t="34243" x="10582275" y="3533775"/>
          <p14:tracePt t="34251" x="10507663" y="3517900"/>
          <p14:tracePt t="34259" x="10448925" y="3517900"/>
          <p14:tracePt t="34266" x="10374313" y="3517900"/>
          <p14:tracePt t="34273" x="10283825" y="3517900"/>
          <p14:tracePt t="34280" x="10209213" y="3517900"/>
          <p14:tracePt t="34290" x="10164763" y="3517900"/>
          <p14:tracePt t="34293" x="10075863" y="3517900"/>
          <p14:tracePt t="34302" x="9985375" y="3517900"/>
          <p14:tracePt t="34308" x="9940925" y="3517900"/>
          <p14:tracePt t="34316" x="9866313" y="3517900"/>
          <p14:tracePt t="34325" x="9791700" y="3503613"/>
          <p14:tracePt t="34330" x="9672638" y="3489325"/>
          <p14:tracePt t="34337" x="9583738" y="3489325"/>
          <p14:tracePt t="34343" x="9494838" y="3473450"/>
          <p14:tracePt t="34352" x="9404350" y="3473450"/>
          <p14:tracePt t="34357" x="9329738" y="3473450"/>
          <p14:tracePt t="34370" x="9285288" y="3473450"/>
          <p14:tracePt t="34373" x="9210675" y="3473450"/>
          <p14:tracePt t="34385" x="9166225" y="3473450"/>
          <p14:tracePt t="34387" x="9121775" y="3473450"/>
          <p14:tracePt t="34393" x="9061450" y="3473450"/>
          <p14:tracePt t="34401" x="9002713" y="3473450"/>
          <p14:tracePt t="34408" x="8928100" y="3473450"/>
          <p14:tracePt t="34417" x="8867775" y="3459163"/>
          <p14:tracePt t="34422" x="8778875" y="3459163"/>
          <p14:tracePt t="34434" x="8734425" y="3459163"/>
          <p14:tracePt t="34438" x="8643938" y="3459163"/>
          <p14:tracePt t="34448" x="8599488" y="3459163"/>
          <p14:tracePt t="34452" x="8555038" y="3459163"/>
          <p14:tracePt t="34458" x="8524875" y="3459163"/>
          <p14:tracePt t="34466" x="8466138" y="3459163"/>
          <p14:tracePt t="34472" x="8435975" y="3459163"/>
          <p14:tracePt t="34481" x="8347075" y="3459163"/>
          <p14:tracePt t="34486" x="8316913" y="3459163"/>
          <p14:tracePt t="34493" x="8272463" y="3473450"/>
          <p14:tracePt t="34501" x="8197850" y="3473450"/>
          <p14:tracePt t="34515" x="8062913" y="3503613"/>
          <p14:tracePt t="34524" x="8034338" y="3503613"/>
          <p14:tracePt t="34532" x="8004175" y="3503613"/>
          <p14:tracePt t="34540" x="7913688" y="3503613"/>
          <p14:tracePt t="34543" x="7869238" y="3517900"/>
          <p14:tracePt t="34551" x="7854950" y="3533775"/>
          <p14:tracePt t="34558" x="7810500" y="3533775"/>
          <p14:tracePt t="34566" x="7780338" y="3533775"/>
          <p14:tracePt t="34574" x="7750175" y="3548063"/>
          <p14:tracePt t="34582" x="7705725" y="3548063"/>
          <p14:tracePt t="34588" x="7675563" y="3563938"/>
          <p14:tracePt t="34593" x="7631113" y="3578225"/>
          <p14:tracePt t="34605" x="7586663" y="3592513"/>
          <p14:tracePt t="34608" x="7542213" y="3608388"/>
          <p14:tracePt t="34617" x="7512050" y="3622675"/>
          <p14:tracePt t="34622" x="7423150" y="3652838"/>
          <p14:tracePt t="34634" x="7377113" y="3667125"/>
          <p14:tracePt t="34638" x="7348538" y="3683000"/>
          <p14:tracePt t="34643" x="7288213" y="3697288"/>
          <p14:tracePt t="34651" x="7258050" y="3711575"/>
          <p14:tracePt t="34658" x="7229475" y="3727450"/>
          <p14:tracePt t="34666" x="7213600" y="3771900"/>
          <p14:tracePt t="34683" x="7169150" y="3816350"/>
          <p14:tracePt t="34702" x="7138988" y="3890963"/>
          <p14:tracePt t="34713" x="7124700" y="3921125"/>
          <p14:tracePt t="34716" x="7124700" y="3935413"/>
          <p14:tracePt t="34722" x="7124700" y="3995738"/>
          <p14:tracePt t="34733" x="7124700" y="4010025"/>
          <p14:tracePt t="34737" x="7124700" y="4040188"/>
          <p14:tracePt t="34744" x="7124700" y="4070350"/>
          <p14:tracePt t="34751" x="7124700" y="4100513"/>
          <p14:tracePt t="34763" x="7138988" y="4129088"/>
          <p14:tracePt t="34768" x="7169150" y="4159250"/>
          <p14:tracePt t="34773" x="7199313" y="4203700"/>
          <p14:tracePt t="34782" x="7229475" y="4264025"/>
          <p14:tracePt t="34791" x="7258050" y="4338638"/>
          <p14:tracePt t="34794" x="7273925" y="4383088"/>
          <p14:tracePt t="34805" x="7288213" y="4427538"/>
          <p14:tracePt t="34808" x="7302500" y="4457700"/>
          <p14:tracePt t="34816" x="7318375" y="4518025"/>
          <p14:tracePt t="34824" x="7332663" y="4532313"/>
          <p14:tracePt t="34842" x="7362825" y="4592638"/>
          <p14:tracePt t="34844" x="7377113" y="4651375"/>
          <p14:tracePt t="34853" x="7392988" y="4681538"/>
          <p14:tracePt t="34860" x="7423150" y="4725988"/>
          <p14:tracePt t="34867" x="7451725" y="4814888"/>
          <p14:tracePt t="34873" x="7481888" y="4845050"/>
          <p14:tracePt t="34891" x="7526338" y="4979988"/>
          <p14:tracePt t="34894" x="7556500" y="5008563"/>
          <p14:tracePt t="34903" x="7586663" y="5068888"/>
          <p14:tracePt t="34910" x="7631113" y="5113338"/>
          <p14:tracePt t="34917" x="7631113" y="5143500"/>
          <p14:tracePt t="34923" x="7645400" y="5187950"/>
          <p14:tracePt t="34933" x="7675563" y="5203825"/>
          <p14:tracePt t="34937" x="7675563" y="5218113"/>
          <p14:tracePt t="34948" x="7720013" y="5232400"/>
          <p14:tracePt t="34952" x="7766050" y="5232400"/>
          <p14:tracePt t="34960" x="7794625" y="5248275"/>
          <p14:tracePt t="34965" x="7854950" y="5262563"/>
          <p14:tracePt t="34977" x="7913688" y="5292725"/>
          <p14:tracePt t="34981" x="7959725" y="5292725"/>
          <p14:tracePt t="34990" x="8018463" y="5292725"/>
          <p14:tracePt t="34994" x="8093075" y="5307013"/>
          <p14:tracePt t="35007" x="8167688" y="5307013"/>
          <p14:tracePt t="35011" x="8242300" y="5307013"/>
          <p14:tracePt t="35017" x="8347075" y="5322888"/>
          <p14:tracePt t="35023" x="8435975" y="5322888"/>
          <p14:tracePt t="35032" x="8496300" y="5322888"/>
          <p14:tracePt t="35042" x="8524875" y="5322888"/>
          <p14:tracePt t="35044" x="8585200" y="5322888"/>
          <p14:tracePt t="35053" x="8615363" y="5322888"/>
          <p14:tracePt t="35059" x="8643938" y="5322888"/>
          <p14:tracePt t="35066" x="8704263" y="5322888"/>
          <p14:tracePt t="35074" x="8734425" y="5322888"/>
          <p14:tracePt t="35082" x="8778875" y="5322888"/>
          <p14:tracePt t="35087" x="8823325" y="5322888"/>
          <p14:tracePt t="35095" x="8853488" y="5322888"/>
          <p14:tracePt t="35102" x="8912225" y="5322888"/>
          <p14:tracePt t="35110" x="8972550" y="5322888"/>
          <p14:tracePt t="35118" x="9017000" y="5322888"/>
          <p14:tracePt t="35123" x="9077325" y="5322888"/>
          <p14:tracePt t="35135" x="9121775" y="5307013"/>
          <p14:tracePt t="35137" x="9166225" y="5307013"/>
          <p14:tracePt t="35145" x="9196388" y="5307013"/>
          <p14:tracePt t="35153" x="9240838" y="5307013"/>
          <p14:tracePt t="35160" x="9285288" y="5292725"/>
          <p14:tracePt t="35167" x="9345613" y="5292725"/>
          <p14:tracePt t="35173" x="9390063" y="5292725"/>
          <p14:tracePt t="35185" x="9464675" y="5292725"/>
          <p14:tracePt t="35187" x="9509125" y="5278438"/>
          <p14:tracePt t="35201" x="9628188" y="5278438"/>
          <p14:tracePt t="35203" x="9717088" y="5262563"/>
          <p14:tracePt t="35212" x="9821863" y="5262563"/>
          <p14:tracePt t="35216" x="9940925" y="5218113"/>
          <p14:tracePt t="35223" x="10045700" y="5203825"/>
          <p14:tracePt t="35231" x="10134600" y="5187950"/>
          <p14:tracePt t="35238" x="10225088" y="5187950"/>
          <p14:tracePt t="35245" x="10253663" y="5187950"/>
          <p14:tracePt t="35252" x="10299700" y="5187950"/>
          <p14:tracePt t="35263" x="10358438" y="5187950"/>
          <p14:tracePt t="35267" x="10402888" y="5173663"/>
          <p14:tracePt t="35275" x="10433050" y="5143500"/>
          <p14:tracePt t="35281" x="10507663" y="5129213"/>
          <p14:tracePt t="35288" x="10582275" y="5129213"/>
          <p14:tracePt t="35295" x="10671175" y="5113338"/>
          <p14:tracePt t="35304" x="10836275" y="5083175"/>
          <p14:tracePt t="35311" x="10985500" y="5054600"/>
          <p14:tracePt t="35318" x="11074400" y="5054600"/>
          <p14:tracePt t="35326" x="11193463" y="5024438"/>
          <p14:tracePt t="35331" x="11253788" y="5024438"/>
          <p14:tracePt t="35338" x="11326813" y="5024438"/>
          <p14:tracePt t="35346" x="11372850" y="5024438"/>
          <p14:tracePt t="35360" x="11387138" y="5024438"/>
          <p14:tracePt t="35402" x="11387138" y="4994275"/>
          <p14:tracePt t="35414" x="11356975" y="4979988"/>
          <p14:tracePt t="35684" x="11326813" y="4979988"/>
          <p14:tracePt t="35690" x="11282363" y="4979988"/>
          <p14:tracePt t="35700" x="11268075" y="4979988"/>
          <p14:tracePt t="35704" x="11237913" y="4979988"/>
          <p14:tracePt t="35713" x="11223625" y="4964113"/>
          <p14:tracePt t="35718" x="11193463" y="4949825"/>
          <p14:tracePt t="35725" x="11179175" y="4935538"/>
          <p14:tracePt t="35732" x="11149013" y="4919663"/>
          <p14:tracePt t="35742" x="11118850" y="4919663"/>
          <p14:tracePt t="35749" x="11074400" y="4905375"/>
          <p14:tracePt t="35753" x="11058525" y="4860925"/>
          <p14:tracePt t="35760" x="10999788" y="4845050"/>
          <p14:tracePt t="35769" x="10985500" y="4830763"/>
          <p14:tracePt t="35776" x="10939463" y="4814888"/>
          <p14:tracePt t="35781" x="10925175" y="4786313"/>
          <p14:tracePt t="35797" x="10850563" y="4740275"/>
          <p14:tracePt t="35813" x="10790238" y="4711700"/>
          <p14:tracePt t="35817" x="10761663" y="4695825"/>
          <p14:tracePt t="35827" x="10731500" y="4665663"/>
          <p14:tracePt t="35833" x="10717213" y="4621213"/>
          <p14:tracePt t="35845" x="10687050" y="4576763"/>
          <p14:tracePt t="35854" x="10626725" y="4532313"/>
          <p14:tracePt t="35863" x="10463213" y="4338638"/>
          <p14:tracePt t="35880" x="10225088" y="4040188"/>
          <p14:tracePt t="35893" x="10015538" y="3906838"/>
          <p14:tracePt t="35897" x="9926638" y="3860800"/>
          <p14:tracePt t="35905" x="9882188" y="3816350"/>
          <p14:tracePt t="35911" x="9837738" y="3757613"/>
          <p14:tracePt t="35921" x="9777413" y="3711575"/>
          <p14:tracePt t="35925" x="9732963" y="3652838"/>
          <p14:tracePt t="35934" x="9717088" y="3608388"/>
          <p14:tracePt t="35940" x="9702800" y="3548063"/>
          <p14:tracePt t="35950" x="9688513" y="3473450"/>
          <p14:tracePt t="35955" x="9672638" y="3398838"/>
          <p14:tracePt t="35962" x="9644063" y="3368675"/>
          <p14:tracePt t="35971" x="9628188" y="3309938"/>
          <p14:tracePt t="35975" x="9628188" y="3294063"/>
          <p14:tracePt t="35983" x="9613900" y="3265488"/>
          <p14:tracePt t="35999" x="9613900" y="3249613"/>
          <p14:tracePt t="36004" x="9613900" y="3235325"/>
          <p14:tracePt t="36013" x="9613900" y="3221038"/>
          <p14:tracePt t="36019" x="9613900" y="3205163"/>
          <p14:tracePt t="36042" x="9613900" y="3190875"/>
          <p14:tracePt t="36053" x="9598025" y="3175000"/>
          <p14:tracePt t="36068" x="9583738" y="3175000"/>
          <p14:tracePt t="36075" x="9583738" y="3160713"/>
          <p14:tracePt t="36082" x="9569450" y="3130550"/>
          <p14:tracePt t="36090" x="9553575" y="3116263"/>
          <p14:tracePt t="36097" x="9539288" y="3116263"/>
          <p14:tracePt t="36104" x="9523413" y="3116263"/>
          <p14:tracePt t="36111" x="9523413" y="3100388"/>
          <p14:tracePt t="36121" x="9509125" y="3100388"/>
          <p14:tracePt t="36125" x="9494838" y="3100388"/>
          <p14:tracePt t="36148" x="9478963" y="3100388"/>
          <p14:tracePt t="36154" x="9464675" y="3100388"/>
          <p14:tracePt t="36168" x="9434513" y="3100388"/>
          <p14:tracePt t="36183" x="9404350" y="3100388"/>
          <p14:tracePt t="36191" x="9390063" y="3100388"/>
          <p14:tracePt t="36200" x="9359900" y="3100388"/>
          <p14:tracePt t="36204" x="9329738" y="3100388"/>
          <p14:tracePt t="36212" x="9315450" y="3100388"/>
          <p14:tracePt t="36218" x="9285288" y="3100388"/>
          <p14:tracePt t="36233" x="9255125" y="3100388"/>
          <p14:tracePt t="36248" x="9226550" y="3100388"/>
          <p14:tracePt t="36254" x="9226550" y="3116263"/>
          <p14:tracePt t="36263" x="9196388" y="3116263"/>
          <p14:tracePt t="36270" x="9180513" y="3146425"/>
          <p14:tracePt t="36283" x="9166225" y="3160713"/>
          <p14:tracePt t="36291" x="9151938" y="3160713"/>
          <p14:tracePt t="36300" x="9136063" y="3160713"/>
          <p14:tracePt t="36304" x="9121775" y="3160713"/>
          <p14:tracePt t="36311" x="9107488" y="3160713"/>
          <p14:tracePt t="36323" x="9091613" y="3160713"/>
          <p14:tracePt t="36336" x="9077325" y="3160713"/>
          <p14:tracePt t="36373" x="9061450" y="3175000"/>
          <p14:tracePt t="36414" x="9047163" y="3175000"/>
          <p14:tracePt t="36523" x="9061450" y="3175000"/>
          <p14:tracePt t="36555" x="9061450" y="3190875"/>
          <p14:tracePt t="36576" x="9077325" y="3190875"/>
          <p14:tracePt t="36952" x="9091613" y="3190875"/>
          <p14:tracePt t="36961" x="9107488" y="3190875"/>
          <p14:tracePt t="36971" x="9121775" y="3190875"/>
          <p14:tracePt t="36978" x="9136063" y="3190875"/>
          <p14:tracePt t="36985" x="9196388" y="3190875"/>
          <p14:tracePt t="36993" x="9210675" y="3190875"/>
          <p14:tracePt t="36999" x="9240838" y="3190875"/>
          <p14:tracePt t="37005" x="9255125" y="3190875"/>
          <p14:tracePt t="37015" x="9285288" y="3190875"/>
          <p14:tracePt t="37024" x="9315450" y="3190875"/>
          <p14:tracePt t="37027" x="9329738" y="3190875"/>
          <p14:tracePt t="37034" x="9359900" y="3190875"/>
          <p14:tracePt t="37042" x="9375775" y="3190875"/>
          <p14:tracePt t="37051" x="9390063" y="3190875"/>
          <p14:tracePt t="37055" x="9434513" y="3190875"/>
          <p14:tracePt t="37066" x="9448800" y="3190875"/>
          <p14:tracePt t="37075" x="9464675" y="3190875"/>
          <p14:tracePt t="37078" x="9478963" y="3190875"/>
          <p14:tracePt t="37084" x="9523413" y="3190875"/>
          <p14:tracePt t="37101" x="9553575" y="3190875"/>
          <p14:tracePt t="37115" x="9583738" y="3190875"/>
          <p14:tracePt t="37128" x="9598025" y="3190875"/>
          <p14:tracePt t="37134" x="9613900" y="3190875"/>
          <p14:tracePt t="37141" x="9644063" y="3190875"/>
          <p14:tracePt t="37150" x="9658350" y="3190875"/>
          <p14:tracePt t="37165" x="9688513" y="3190875"/>
          <p14:tracePt t="37177" x="9732963" y="3190875"/>
          <p14:tracePt t="37184" x="9763125" y="3190875"/>
          <p14:tracePt t="37192" x="9777413" y="3190875"/>
          <p14:tracePt t="37200" x="9807575" y="3190875"/>
          <p14:tracePt t="37206" x="9852025" y="3190875"/>
          <p14:tracePt t="37215" x="9866313" y="3190875"/>
          <p14:tracePt t="37221" x="9912350" y="3190875"/>
          <p14:tracePt t="37234" x="9940925" y="3190875"/>
          <p14:tracePt t="37242" x="9956800" y="3190875"/>
          <p14:tracePt t="37250" x="9985375" y="3190875"/>
          <p14:tracePt t="37258" x="10001250" y="3190875"/>
          <p14:tracePt t="37264" x="10015538" y="3190875"/>
          <p14:tracePt t="37275" x="10031413" y="3190875"/>
          <p14:tracePt t="37278" x="10059988" y="3190875"/>
          <p14:tracePt t="37289" x="10090150" y="3190875"/>
          <p14:tracePt t="37291" x="10106025" y="3190875"/>
          <p14:tracePt t="37303" x="10120313" y="3190875"/>
          <p14:tracePt t="37306" x="10134600" y="3190875"/>
          <p14:tracePt t="37314" x="10194925" y="3190875"/>
          <p14:tracePt t="37321" x="10225088" y="3190875"/>
          <p14:tracePt t="37328" x="10239375" y="3205163"/>
          <p14:tracePt t="37335" x="10269538" y="3205163"/>
          <p14:tracePt t="37342" x="10283825" y="3205163"/>
          <p14:tracePt t="37354" x="10313988" y="3205163"/>
          <p14:tracePt t="37367" x="10344150" y="3205163"/>
          <p14:tracePt t="37372" x="10358438" y="3205163"/>
          <p14:tracePt t="37386" x="10418763" y="3205163"/>
          <p14:tracePt t="37392" x="10433050" y="3205163"/>
          <p14:tracePt t="37401" x="10448925" y="3205163"/>
          <p14:tracePt t="37406" x="10463213" y="3205163"/>
          <p14:tracePt t="37415" x="10507663" y="3205163"/>
          <p14:tracePt t="37421" x="10521950" y="3205163"/>
          <p14:tracePt t="37433" x="10567988" y="3205163"/>
          <p14:tracePt t="37435" x="10596563" y="3205163"/>
          <p14:tracePt t="37448" x="10642600" y="3205163"/>
          <p14:tracePt t="37452" x="10671175" y="3205163"/>
          <p14:tracePt t="37457" x="10687050" y="3205163"/>
          <p14:tracePt t="37464" x="10717213" y="3205163"/>
          <p14:tracePt t="37471" x="10745788" y="3205163"/>
          <p14:tracePt t="37478" x="10790238" y="3205163"/>
          <p14:tracePt t="37485" x="10806113" y="3205163"/>
          <p14:tracePt t="37494" x="10850563" y="3205163"/>
          <p14:tracePt t="37500" x="10880725" y="3205163"/>
          <p14:tracePt t="37511" x="10910888" y="3190875"/>
          <p14:tracePt t="37514" x="10955338" y="3175000"/>
          <p14:tracePt t="37523" x="10985500" y="3175000"/>
          <p14:tracePt t="37528" x="11029950" y="3175000"/>
          <p14:tracePt t="37537" x="11058525" y="3175000"/>
          <p14:tracePt t="37542" x="11088688" y="3175000"/>
          <p14:tracePt t="37551" x="11118850" y="3175000"/>
          <p14:tracePt t="37557" x="11149013" y="3175000"/>
          <p14:tracePt t="37565" x="11179175" y="3175000"/>
          <p14:tracePt t="37586" x="11237913" y="3175000"/>
          <p14:tracePt t="37593" x="11268075" y="3175000"/>
          <p14:tracePt t="37607" x="11298238" y="3175000"/>
          <p14:tracePt t="37621" x="11326813" y="3175000"/>
          <p14:tracePt t="37636" x="11356975" y="3175000"/>
          <p14:tracePt t="37643" x="11372850" y="3175000"/>
          <p14:tracePt t="37651" x="11387138" y="3175000"/>
          <p14:tracePt t="37657" x="11401425" y="3175000"/>
          <p14:tracePt t="37666" x="11417300" y="3175000"/>
          <p14:tracePt t="37671" x="11431588" y="3175000"/>
          <p14:tracePt t="37686" x="11461750" y="3175000"/>
          <p14:tracePt t="37698" x="11476038" y="3175000"/>
          <p14:tracePt t="37704" x="11491913" y="3175000"/>
          <p14:tracePt t="37707" x="11522075" y="3175000"/>
          <p14:tracePt t="37715" x="11550650" y="3175000"/>
          <p14:tracePt t="37732" x="11566525" y="3175000"/>
          <p14:tracePt t="37736" x="11580813" y="3175000"/>
          <p14:tracePt t="37750" x="11595100" y="3175000"/>
          <p14:tracePt t="37762" x="11610975" y="3175000"/>
          <p14:tracePt t="37766" x="11625263" y="3175000"/>
          <p14:tracePt t="37774" x="11641138" y="3175000"/>
          <p14:tracePt t="37781" x="11669713" y="3175000"/>
          <p14:tracePt t="37793" x="11699875" y="3175000"/>
          <p14:tracePt t="37807" x="11730038" y="3190875"/>
          <p14:tracePt t="37821" x="11744325" y="3190875"/>
          <p14:tracePt t="37836" x="11760200" y="3190875"/>
          <p14:tracePt t="37880" x="11774488" y="3190875"/>
          <p14:tracePt t="37886" x="11790363" y="3190875"/>
          <p14:tracePt t="37986" x="11774488" y="3190875"/>
          <p14:tracePt t="38001" x="11760200" y="3190875"/>
          <p14:tracePt t="38013" x="11744325" y="3205163"/>
          <p14:tracePt t="38024" x="11715750" y="3205163"/>
          <p14:tracePt t="38031" x="11715750" y="3221038"/>
          <p14:tracePt t="38039" x="11685588" y="3221038"/>
          <p14:tracePt t="38043" x="11669713" y="3221038"/>
          <p14:tracePt t="38050" x="11655425" y="3221038"/>
          <p14:tracePt t="38057" x="11610975" y="3221038"/>
          <p14:tracePt t="38066" x="11595100" y="3221038"/>
          <p14:tracePt t="38072" x="11566525" y="3221038"/>
          <p14:tracePt t="38087" x="11550650" y="3221038"/>
          <p14:tracePt t="38103" x="11536363" y="3221038"/>
          <p14:tracePt t="38108" x="11522075" y="3221038"/>
          <p14:tracePt t="38115" x="11506200" y="3221038"/>
          <p14:tracePt t="38122" x="11491913" y="3221038"/>
          <p14:tracePt t="38158" x="11476038" y="3221038"/>
          <p14:tracePt t="38667" x="11461750" y="3221038"/>
          <p14:tracePt t="38685" x="11447463" y="3221038"/>
          <p14:tracePt t="38690" x="11431588" y="3235325"/>
          <p14:tracePt t="38704" x="11417300" y="3249613"/>
          <p14:tracePt t="38713" x="11401425" y="3249613"/>
          <p14:tracePt t="38717" x="11387138" y="3265488"/>
          <p14:tracePt t="38723" x="11372850" y="3265488"/>
          <p14:tracePt t="38732" x="11356975" y="3265488"/>
          <p14:tracePt t="38745" x="11268075" y="3279775"/>
          <p14:tracePt t="38752" x="11237913" y="3279775"/>
          <p14:tracePt t="38761" x="11193463" y="3279775"/>
          <p14:tracePt t="38767" x="11118850" y="3279775"/>
          <p14:tracePt t="38774" x="11074400" y="3279775"/>
          <p14:tracePt t="38781" x="11044238" y="3279775"/>
          <p14:tracePt t="38788" x="10955338" y="3279775"/>
          <p14:tracePt t="38797" x="10925175" y="3279775"/>
          <p14:tracePt t="38802" x="10864850" y="3279775"/>
          <p14:tracePt t="38811" x="10790238" y="3279775"/>
          <p14:tracePt t="38817" x="10731500" y="3279775"/>
          <p14:tracePt t="38826" x="10701338" y="3279775"/>
          <p14:tracePt t="38831" x="10656888" y="3294063"/>
          <p14:tracePt t="38839" x="10612438" y="3294063"/>
          <p14:tracePt t="38847" x="10582275" y="3294063"/>
          <p14:tracePt t="38854" x="10567988" y="3309938"/>
          <p14:tracePt t="38861" x="10552113" y="3309938"/>
          <p14:tracePt t="38870" x="10521950" y="3309938"/>
          <p14:tracePt t="38873" x="10493375" y="3309938"/>
          <p14:tracePt t="38888" x="10463213" y="3309938"/>
          <p14:tracePt t="38900" x="10433050" y="3309938"/>
          <p14:tracePt t="38904" x="10388600" y="3309938"/>
          <p14:tracePt t="38913" x="10358438" y="3309938"/>
          <p14:tracePt t="38918" x="10328275" y="3324225"/>
          <p14:tracePt t="38924" x="10299700" y="3324225"/>
          <p14:tracePt t="38932" x="10239375" y="3340100"/>
          <p14:tracePt t="38939" x="10164763" y="3340100"/>
          <p14:tracePt t="38949" x="10120313" y="3340100"/>
          <p14:tracePt t="38954" x="10059988" y="3340100"/>
          <p14:tracePt t="38962" x="9956800" y="3354388"/>
          <p14:tracePt t="38967" x="9926638" y="3354388"/>
          <p14:tracePt t="38974" x="9882188" y="3354388"/>
          <p14:tracePt t="38982" x="9837738" y="3384550"/>
          <p14:tracePt t="38988" x="9791700" y="3398838"/>
          <p14:tracePt t="39000" x="9763125" y="3398838"/>
          <p14:tracePt t="39004" x="9732963" y="3398838"/>
          <p14:tracePt t="39011" x="9688513" y="3398838"/>
          <p14:tracePt t="39017" x="9672638" y="3414713"/>
          <p14:tracePt t="39024" x="9644063" y="3414713"/>
          <p14:tracePt t="39032" x="9628188" y="3414713"/>
          <p14:tracePt t="39038" x="9583738" y="3414713"/>
          <p14:tracePt t="39053" x="9569450" y="3414713"/>
          <p14:tracePt t="39061" x="9553575" y="3414713"/>
          <p14:tracePt t="39074" x="9539288" y="3414713"/>
          <p14:tracePt t="39153" x="9553575" y="3414713"/>
          <p14:tracePt t="39161" x="9569450" y="3414713"/>
          <p14:tracePt t="39182" x="9583738" y="3414713"/>
          <p14:tracePt t="39189" x="9598025" y="3414713"/>
          <p14:tracePt t="39202" x="9628188" y="3414713"/>
          <p14:tracePt t="39217" x="9644063" y="3414713"/>
          <p14:tracePt t="39236" x="9658350" y="3414713"/>
          <p14:tracePt t="39243" x="9672638" y="3414713"/>
          <p14:tracePt t="39246" x="9688513" y="3414713"/>
          <p14:tracePt t="39253" x="9732963" y="3414713"/>
          <p14:tracePt t="39260" x="9763125" y="3414713"/>
          <p14:tracePt t="39268" x="9777413" y="3414713"/>
          <p14:tracePt t="39274" x="9791700" y="3398838"/>
          <p14:tracePt t="39281" x="9807575" y="3398838"/>
          <p14:tracePt t="39292" x="9837738" y="3384550"/>
          <p14:tracePt t="39298" x="9852025" y="3368675"/>
          <p14:tracePt t="39303" x="9866313" y="3354388"/>
          <p14:tracePt t="39310" x="9912350" y="3354388"/>
          <p14:tracePt t="39317" x="9985375" y="3354388"/>
          <p14:tracePt t="39325" x="10031413" y="3354388"/>
          <p14:tracePt t="39333" x="10106025" y="3354388"/>
          <p14:tracePt t="39340" x="10150475" y="3354388"/>
          <p14:tracePt t="39348" x="10225088" y="3368675"/>
          <p14:tracePt t="39353" x="10283825" y="3368675"/>
          <p14:tracePt t="39361" x="10328275" y="3398838"/>
          <p14:tracePt t="39370" x="10402888" y="3398838"/>
          <p14:tracePt t="39374" x="10448925" y="3414713"/>
          <p14:tracePt t="39387" x="10507663" y="3429000"/>
          <p14:tracePt t="39389" x="10552113" y="3429000"/>
          <p14:tracePt t="39397" x="10596563" y="3429000"/>
          <p14:tracePt t="39403" x="10656888" y="3429000"/>
          <p14:tracePt t="39418" x="10731500" y="3443288"/>
          <p14:tracePt t="39425" x="10775950" y="3459163"/>
          <p14:tracePt t="39434" x="10820400" y="3459163"/>
          <p14:tracePt t="39440" x="10850563" y="3459163"/>
          <p14:tracePt t="39447" x="10910888" y="3459163"/>
          <p14:tracePt t="39453" x="10939463" y="3473450"/>
          <p14:tracePt t="39463" x="10955338" y="3473450"/>
          <p14:tracePt t="39468" x="10999788" y="3473450"/>
          <p14:tracePt t="39476" x="11029950" y="3473450"/>
          <p14:tracePt t="39482" x="11044238" y="3473450"/>
          <p14:tracePt t="39491" x="11058525" y="3473450"/>
          <p14:tracePt t="39497" x="11074400" y="3473450"/>
          <p14:tracePt t="39512" x="11088688" y="3473450"/>
          <p14:tracePt t="39518" x="11104563" y="3473450"/>
          <p14:tracePt t="39525" x="11104563" y="3489325"/>
          <p14:tracePt t="39992" x="11088688" y="3503613"/>
          <p14:tracePt t="40000" x="11088688" y="3517900"/>
          <p14:tracePt t="40005" x="11074400" y="3517900"/>
          <p14:tracePt t="40020" x="11058525" y="3517900"/>
          <p14:tracePt t="40026" x="11044238" y="3517900"/>
          <p14:tracePt t="40045" x="11029950" y="3517900"/>
          <p14:tracePt t="40051" x="10999788" y="3517900"/>
          <p14:tracePt t="40055" x="10969625" y="3503613"/>
          <p14:tracePt t="40072" x="10939463" y="3489325"/>
          <p14:tracePt t="40083" x="10925175" y="3489325"/>
          <p14:tracePt t="40091" x="10895013" y="3473450"/>
          <p14:tracePt t="40097" x="10864850" y="3459163"/>
          <p14:tracePt t="40105" x="10836275" y="3459163"/>
          <p14:tracePt t="40115" x="10745788" y="3459163"/>
          <p14:tracePt t="40121" x="10328275" y="3697288"/>
          <p14:tracePt t="40126" x="9747250" y="4100513"/>
          <p14:tracePt t="40135" x="9271000" y="4294188"/>
          <p14:tracePt t="40140" x="9151938" y="4383088"/>
          <p14:tracePt t="40148" x="9032875" y="4413250"/>
          <p14:tracePt t="40155" x="8778875" y="4457700"/>
          <p14:tracePt t="40165" x="8599488" y="4471988"/>
          <p14:tracePt t="40171" x="8480425" y="4471988"/>
          <p14:tracePt t="40176" x="8361363" y="4518025"/>
          <p14:tracePt t="40183" x="8272463" y="4532313"/>
          <p14:tracePt t="40191" x="8228013" y="4546600"/>
          <p14:tracePt t="40200" x="8197850" y="4562475"/>
          <p14:tracePt t="40206" x="8137525" y="4576763"/>
          <p14:tracePt t="40215" x="8107363" y="4592638"/>
          <p14:tracePt t="40219" x="8034338" y="4621213"/>
          <p14:tracePt t="40226" x="7913688" y="4681538"/>
          <p14:tracePt t="40233" x="7691438" y="4756150"/>
          <p14:tracePt t="40242" x="7542213" y="4800600"/>
          <p14:tracePt t="40248" x="7423150" y="4860925"/>
          <p14:tracePt t="40255" x="7243763" y="4875213"/>
          <p14:tracePt t="40263" x="7064375" y="4889500"/>
          <p14:tracePt t="40270" x="6886575" y="4919663"/>
          <p14:tracePt t="40277" x="6707188" y="4919663"/>
          <p14:tracePt t="40285" x="6572250" y="4919663"/>
          <p14:tracePt t="40290" x="6453188" y="4949825"/>
          <p14:tracePt t="40299" x="6319838" y="4949825"/>
          <p14:tracePt t="40305" x="6184900" y="4964113"/>
          <p14:tracePt t="40315" x="5962650" y="4979988"/>
          <p14:tracePt t="40329" x="5634038" y="5038725"/>
          <p14:tracePt t="40334" x="5454650" y="5054600"/>
          <p14:tracePt t="40341" x="5351463" y="5054600"/>
          <p14:tracePt t="40348" x="5097463" y="5068888"/>
          <p14:tracePt t="40355" x="4962525" y="5068888"/>
          <p14:tracePt t="40363" x="4784725" y="5068888"/>
          <p14:tracePt t="40371" x="4710113" y="5068888"/>
          <p14:tracePt t="40377" x="4665663" y="5024438"/>
          <p14:tracePt t="40387" x="4560888" y="4994275"/>
          <p14:tracePt t="40391" x="4530725" y="4979988"/>
          <p14:tracePt t="40402" x="4486275" y="4964113"/>
          <p14:tracePt t="40405" x="4456113" y="4919663"/>
          <p14:tracePt t="40415" x="4441825" y="4905375"/>
          <p14:tracePt t="40420" x="4411663" y="4860925"/>
          <p14:tracePt t="40431" x="4381500" y="4830763"/>
          <p14:tracePt t="40436" x="4381500" y="4814888"/>
          <p14:tracePt t="40829" x="4292600" y="4814888"/>
          <p14:tracePt t="40837" x="4203700" y="4814888"/>
          <p14:tracePt t="40842" x="4113213" y="4800600"/>
          <p14:tracePt t="40853" x="3994150" y="4800600"/>
          <p14:tracePt t="40856" x="3860800" y="4770438"/>
          <p14:tracePt t="40864" x="3741738" y="4725988"/>
          <p14:tracePt t="40872" x="3636963" y="4695825"/>
          <p14:tracePt t="40897" x="3130550" y="4532313"/>
          <p14:tracePt t="40904" x="2906713" y="4518025"/>
          <p14:tracePt t="40908" x="2816225" y="4518025"/>
          <p14:tracePt t="40917" x="2713038" y="4471988"/>
          <p14:tracePt t="40922" x="2608263" y="4471988"/>
          <p14:tracePt t="40936" x="2519363" y="4443413"/>
          <p14:tracePt t="40942" x="2474913" y="4427538"/>
          <p14:tracePt t="40950" x="2444750" y="4427538"/>
          <p14:tracePt t="40956" x="2414588" y="4427538"/>
          <p14:tracePt t="40964" x="2384425" y="4427538"/>
          <p14:tracePt t="40985" x="2309813" y="4397375"/>
          <p14:tracePt t="40993" x="2265363" y="4383088"/>
          <p14:tracePt t="41001" x="2235200" y="4352925"/>
          <p14:tracePt t="41007" x="2176463" y="4322763"/>
          <p14:tracePt t="41014" x="2116138" y="4264025"/>
          <p14:tracePt t="41023" x="2071688" y="4203700"/>
          <p14:tracePt t="41031" x="1966913" y="4129088"/>
          <p14:tracePt t="41036" x="1922463" y="4070350"/>
          <p14:tracePt t="41043" x="1863725" y="4010025"/>
          <p14:tracePt t="41051" x="1833563" y="3995738"/>
          <p14:tracePt t="41057" x="1789113" y="3951288"/>
          <p14:tracePt t="41065" x="1743075" y="3935413"/>
          <p14:tracePt t="41073" x="1714500" y="3921125"/>
          <p14:tracePt t="41080" x="1698625" y="3921125"/>
          <p14:tracePt t="41086" x="1684338" y="3906838"/>
          <p14:tracePt t="41094" x="1670050" y="3906838"/>
          <p14:tracePt t="41107" x="1654175" y="3906838"/>
          <p14:tracePt t="41114" x="1639888" y="3906838"/>
          <p14:tracePt t="41121" x="1624013" y="3906838"/>
          <p14:tracePt t="41136" x="1595438" y="3890963"/>
          <p14:tracePt t="41142" x="1565275" y="3876675"/>
          <p14:tracePt t="41151" x="1504950" y="3876675"/>
          <p14:tracePt t="41157" x="1474788" y="3846513"/>
          <p14:tracePt t="41164" x="1430338" y="3816350"/>
          <p14:tracePt t="41171" x="1416050" y="3802063"/>
          <p14:tracePt t="41181" x="1371600" y="3771900"/>
          <p14:tracePt t="41185" x="1355725" y="3741738"/>
          <p14:tracePt t="41193" x="1327150" y="3727450"/>
          <p14:tracePt t="41200" x="1311275" y="3697288"/>
          <p14:tracePt t="41207" x="1296988" y="3667125"/>
          <p14:tracePt t="41215" x="1296988" y="3652838"/>
          <p14:tracePt t="41221" x="1296988" y="3636963"/>
          <p14:tracePt t="41232" x="1296988" y="3622675"/>
          <p14:tracePt t="41237" x="1296988" y="3608388"/>
          <p14:tracePt t="41286" x="1296988" y="3622675"/>
          <p14:tracePt t="41408" x="1296988" y="3608388"/>
          <p14:tracePt t="41431" x="1296988" y="3592513"/>
          <p14:tracePt t="41852" x="1281113" y="3592513"/>
          <p14:tracePt t="41858" x="1281113" y="3578225"/>
          <p14:tracePt t="41895" x="1266825" y="3578225"/>
          <p14:tracePt t="41901" x="1266825" y="3563938"/>
          <p14:tracePt t="41932" x="1266825" y="3533775"/>
          <p14:tracePt t="41937" x="1266825" y="3503613"/>
          <p14:tracePt t="41952" x="1252538" y="3473450"/>
          <p14:tracePt t="41961" x="1252538" y="3459163"/>
          <p14:tracePt t="41967" x="1236663" y="3443288"/>
          <p14:tracePt t="41973" x="1236663" y="3429000"/>
          <p14:tracePt t="41981" x="1236663" y="3414713"/>
          <p14:tracePt t="41987" x="1236663" y="3398838"/>
          <p14:tracePt t="42002" x="1222375" y="3384550"/>
          <p14:tracePt t="42182" x="1236663" y="3384550"/>
          <p14:tracePt t="42503" x="1236663" y="3309938"/>
          <p14:tracePt t="42513" x="1281113" y="3055938"/>
          <p14:tracePt t="42518" x="1281113" y="2951163"/>
          <p14:tracePt t="42524" x="1281113" y="2832100"/>
          <p14:tracePt t="42538" x="1266825" y="2817813"/>
          <p14:tracePt t="42553" x="1236663" y="2817813"/>
          <p14:tracePt t="42561" x="1236663" y="2803525"/>
          <p14:tracePt t="42577" x="1222375" y="2803525"/>
          <p14:tracePt t="42603" x="1206500" y="2803525"/>
          <p14:tracePt t="42640" x="1192213" y="2817813"/>
          <p14:tracePt t="42652" x="1177925" y="2847975"/>
          <p14:tracePt t="42667" x="1162050" y="2862263"/>
          <p14:tracePt t="42676" x="1147763" y="2878138"/>
          <p14:tracePt t="42682" x="1133475" y="2906713"/>
          <p14:tracePt t="42699" x="1117600" y="2922588"/>
          <p14:tracePt t="42703" x="1117600" y="2967038"/>
          <p14:tracePt t="42718" x="1103313" y="2997200"/>
          <p14:tracePt t="42724" x="1103313" y="3011488"/>
          <p14:tracePt t="42733" x="1103313" y="3041650"/>
          <p14:tracePt t="42743" x="1087438" y="3055938"/>
          <p14:tracePt t="42746" x="1087438" y="3086100"/>
          <p14:tracePt t="42770" x="1087438" y="3116263"/>
          <p14:tracePt t="42782" x="1087438" y="3130550"/>
          <p14:tracePt t="42789" x="1087438" y="3146425"/>
          <p14:tracePt t="42797" x="1087438" y="3160713"/>
          <p14:tracePt t="42803" x="1087438" y="3175000"/>
          <p14:tracePt t="42822" x="1087438" y="3190875"/>
          <p14:tracePt t="42834" x="1087438" y="3205163"/>
          <p14:tracePt t="42839" x="1087438" y="3221038"/>
          <p14:tracePt t="42847" x="1087438" y="3279775"/>
          <p14:tracePt t="42853" x="1087438" y="3309938"/>
          <p14:tracePt t="42863" x="1087438" y="3354388"/>
          <p14:tracePt t="42867" x="1073150" y="3398838"/>
          <p14:tracePt t="42875" x="1073150" y="3429000"/>
          <p14:tracePt t="42890" x="1073150" y="3443288"/>
          <p14:tracePt t="42957" x="1073150" y="3459163"/>
          <p14:tracePt t="42982" x="1087438" y="3459163"/>
          <p14:tracePt t="43004" x="1087438" y="3473450"/>
          <p14:tracePt t="43032" x="1103313" y="3473450"/>
          <p14:tracePt t="43062" x="1103313" y="3503613"/>
          <p14:tracePt t="43076" x="1117600" y="3503613"/>
          <p14:tracePt t="43085" x="1117600" y="3517900"/>
          <p14:tracePt t="43096" x="1117600" y="3533775"/>
          <p14:tracePt t="43141" x="1117600" y="3548063"/>
          <p14:tracePt t="43148" x="1117600" y="3563938"/>
          <p14:tracePt t="43169" x="1117600" y="3578225"/>
          <p14:tracePt t="43176" x="1117600" y="3592513"/>
          <p14:tracePt t="43191" x="1117600" y="3608388"/>
          <p14:tracePt t="43201" x="1147763" y="3622675"/>
          <p14:tracePt t="43216" x="1147763" y="3636963"/>
          <p14:tracePt t="43226" x="1162050" y="3636963"/>
          <p14:tracePt t="43233" x="1177925" y="3652838"/>
          <p14:tracePt t="43247" x="1177925" y="3667125"/>
          <p14:tracePt t="43254" x="1192213" y="3667125"/>
          <p14:tracePt t="43263" x="1206500" y="3667125"/>
          <p14:tracePt t="43272" x="1206500" y="3697288"/>
          <p14:tracePt t="43275" x="1252538" y="3697288"/>
          <p14:tracePt t="43294" x="1281113" y="3711575"/>
          <p14:tracePt t="43315" x="1296988" y="3711575"/>
          <p14:tracePt t="43323" x="1311275" y="3711575"/>
          <p14:tracePt t="43334" x="1327150" y="3711575"/>
          <p14:tracePt t="43340" x="1341438" y="3711575"/>
          <p14:tracePt t="43348" x="1371600" y="3711575"/>
          <p14:tracePt t="43354" x="1371600" y="3727450"/>
          <p14:tracePt t="43363" x="1385888" y="3727450"/>
          <p14:tracePt t="43372" x="1401763" y="3727450"/>
          <p14:tracePt t="43376" x="1416050" y="3741738"/>
          <p14:tracePt t="43387" x="1430338" y="3741738"/>
          <p14:tracePt t="43391" x="1446213" y="3741738"/>
          <p14:tracePt t="43404" x="1460500" y="3741738"/>
          <p14:tracePt t="43434" x="1474788" y="3741738"/>
          <p14:tracePt t="43450" x="1490663" y="3741738"/>
          <p14:tracePt t="43484" x="1504950" y="3741738"/>
          <p14:tracePt t="43526" x="1520825" y="3741738"/>
          <p14:tracePt t="43565" x="1535113" y="3741738"/>
          <p14:tracePt t="43784" x="1624013" y="3741738"/>
          <p14:tracePt t="43791" x="1698625" y="3741738"/>
          <p14:tracePt t="43798" x="1758950" y="3741738"/>
          <p14:tracePt t="43805" x="1863725" y="3757613"/>
          <p14:tracePt t="43813" x="1952625" y="3757613"/>
          <p14:tracePt t="43826" x="2041525" y="3771900"/>
          <p14:tracePt t="43830" x="2160588" y="3771900"/>
          <p14:tracePt t="43834" x="2220913" y="3771900"/>
          <p14:tracePt t="43841" x="2309813" y="3771900"/>
          <p14:tracePt t="43852" x="2384425" y="3771900"/>
          <p14:tracePt t="43855" x="2503488" y="3771900"/>
          <p14:tracePt t="43863" x="2563813" y="3771900"/>
          <p14:tracePt t="43871" x="2652713" y="3771900"/>
          <p14:tracePt t="43883" x="2771775" y="3771900"/>
          <p14:tracePt t="43889" x="2846388" y="3771900"/>
          <p14:tracePt t="43891" x="2906713" y="3771900"/>
          <p14:tracePt t="43898" x="2965450" y="3771900"/>
          <p14:tracePt t="43905" x="3025775" y="3771900"/>
          <p14:tracePt t="43913" x="3070225" y="3771900"/>
          <p14:tracePt t="43921" x="3100388" y="3771900"/>
          <p14:tracePt t="43931" x="3144838" y="3771900"/>
          <p14:tracePt t="43934" x="3189288" y="3771900"/>
          <p14:tracePt t="43941" x="3219450" y="3771900"/>
          <p14:tracePt t="43949" x="3249613" y="3771900"/>
          <p14:tracePt t="43956" x="3294063" y="3771900"/>
          <p14:tracePt t="43963" x="3324225" y="3771900"/>
          <p14:tracePt t="43971" x="3368675" y="3771900"/>
          <p14:tracePt t="43982" x="3443288" y="3771900"/>
          <p14:tracePt t="43985" x="3502025" y="3771900"/>
          <p14:tracePt t="43994" x="3592513" y="3771900"/>
          <p14:tracePt t="43999" x="3621088" y="3771900"/>
          <p14:tracePt t="44006" x="3681413" y="3771900"/>
          <p14:tracePt t="44014" x="3725863" y="3771900"/>
          <p14:tracePt t="44024" x="3741738" y="3771900"/>
          <p14:tracePt t="44030" x="3770313" y="3771900"/>
          <p14:tracePt t="44034" x="3800475" y="3771900"/>
          <p14:tracePt t="44042" x="3816350" y="3771900"/>
          <p14:tracePt t="44056" x="3830638" y="3786188"/>
          <p14:tracePt t="44064" x="3844925" y="3786188"/>
          <p14:tracePt t="44080" x="3875088" y="3786188"/>
          <p14:tracePt t="44084" x="3889375" y="3786188"/>
          <p14:tracePt t="44092" x="3919538" y="3786188"/>
          <p14:tracePt t="44107" x="3949700" y="3786188"/>
          <p14:tracePt t="44113" x="3963988" y="3786188"/>
          <p14:tracePt t="44122" x="4010025" y="3786188"/>
          <p14:tracePt t="44135" x="4024313" y="3786188"/>
          <p14:tracePt t="44151" x="4054475" y="3786188"/>
          <p14:tracePt t="44171" x="4084638" y="3786188"/>
          <p14:tracePt t="44181" x="4098925" y="3786188"/>
          <p14:tracePt t="44185" x="4113213" y="3786188"/>
          <p14:tracePt t="44192" x="4129088" y="3786188"/>
          <p14:tracePt t="44200" x="4143375" y="3786188"/>
          <p14:tracePt t="44206" x="4157663" y="3802063"/>
          <p14:tracePt t="44222" x="4187825" y="3802063"/>
          <p14:tracePt t="44231" x="4203700" y="3802063"/>
          <p14:tracePt t="44234" x="4217988" y="3802063"/>
          <p14:tracePt t="44250" x="4232275" y="3802063"/>
          <p14:tracePt t="44256" x="4248150" y="3802063"/>
          <p14:tracePt t="44273" x="4262438" y="3802063"/>
          <p14:tracePt t="44285" x="4278313" y="3802063"/>
          <p14:tracePt t="44292" x="4306888" y="3802063"/>
          <p14:tracePt t="44299" x="4322763" y="3802063"/>
          <p14:tracePt t="44306" x="4337050" y="3802063"/>
          <p14:tracePt t="44313" x="4352925" y="3802063"/>
          <p14:tracePt t="44326" x="4367213" y="3802063"/>
          <p14:tracePt t="44330" x="4411663" y="3802063"/>
          <p14:tracePt t="44335" x="4425950" y="3802063"/>
          <p14:tracePt t="44342" x="4456113" y="3802063"/>
          <p14:tracePt t="44353" x="4471988" y="3802063"/>
          <p14:tracePt t="44356" x="4486275" y="3802063"/>
          <p14:tracePt t="44366" x="4516438" y="3802063"/>
          <p14:tracePt t="44371" x="4530725" y="3802063"/>
          <p14:tracePt t="44387" x="4560888" y="3802063"/>
          <p14:tracePt t="44400" x="4591050" y="3802063"/>
          <p14:tracePt t="44414" x="4621213" y="3802063"/>
          <p14:tracePt t="44421" x="4635500" y="3802063"/>
          <p14:tracePt t="44431" x="4649788" y="3802063"/>
          <p14:tracePt t="44435" x="4665663" y="3802063"/>
          <p14:tracePt t="44442" x="4679950" y="3802063"/>
          <p14:tracePt t="44449" x="4694238" y="3802063"/>
          <p14:tracePt t="44456" x="4710113" y="3802063"/>
          <p14:tracePt t="44464" x="4724400" y="3802063"/>
          <p14:tracePt t="44470" x="4740275" y="3802063"/>
          <p14:tracePt t="44485" x="4754563" y="3802063"/>
          <p14:tracePt t="44496" x="4768850" y="3802063"/>
          <p14:tracePt t="44506" x="4784725" y="3802063"/>
          <p14:tracePt t="44514" x="4799013" y="3802063"/>
          <p14:tracePt t="44523" x="4814888" y="3802063"/>
          <p14:tracePt t="44530" x="4829175" y="3802063"/>
          <p14:tracePt t="44546" x="4859338" y="3802063"/>
          <p14:tracePt t="44556" x="4873625" y="3802063"/>
          <p14:tracePt t="44577" x="4918075" y="3802063"/>
          <p14:tracePt t="44593" x="4948238" y="3802063"/>
          <p14:tracePt t="45916" x="4933950" y="3802063"/>
          <p14:tracePt t="46040" x="4933950" y="3786188"/>
          <p14:tracePt t="47672" x="4918075" y="3786188"/>
          <p14:tracePt t="47700" x="4903788" y="3786188"/>
          <p14:tracePt t="47721" x="4889500" y="3786188"/>
          <p14:tracePt t="47736" x="4873625" y="3786188"/>
          <p14:tracePt t="47743" x="4873625" y="3771900"/>
          <p14:tracePt t="47763" x="4859338" y="3771900"/>
          <p14:tracePt t="47777" x="4829175" y="3757613"/>
          <p14:tracePt t="47793" x="4814888" y="3741738"/>
          <p14:tracePt t="47801" x="4799013" y="3741738"/>
          <p14:tracePt t="47806" x="4784725" y="3727450"/>
          <p14:tracePt t="47814" x="4754563" y="3667125"/>
          <p14:tracePt t="47827" x="4665663" y="3608388"/>
          <p14:tracePt t="47837" x="4635500" y="3608388"/>
          <p14:tracePt t="47842" x="4621213" y="3608388"/>
          <p14:tracePt t="47856" x="4591050" y="3608388"/>
          <p14:tracePt t="47914" x="4591050" y="3622675"/>
          <p14:tracePt t="47928" x="4591050" y="3636963"/>
          <p14:tracePt t="47942" x="4591050" y="3667125"/>
          <p14:tracePt t="47956" x="4591050" y="3683000"/>
          <p14:tracePt t="47963" x="4591050" y="3711575"/>
          <p14:tracePt t="47972" x="4591050" y="3727450"/>
          <p14:tracePt t="47980" x="4575175" y="3741738"/>
          <p14:tracePt t="47985" x="4575175" y="3771900"/>
          <p14:tracePt t="47995" x="4560888" y="3771900"/>
          <p14:tracePt t="48001" x="4560888" y="3786188"/>
          <p14:tracePt t="48006" x="4560888" y="3802063"/>
          <p14:tracePt t="48017" x="4546600" y="3832225"/>
          <p14:tracePt t="48025" x="4546600" y="3846513"/>
          <p14:tracePt t="48029" x="4530725" y="3876675"/>
          <p14:tracePt t="48035" x="4530725" y="3890963"/>
          <p14:tracePt t="48050" x="4530725" y="3906838"/>
          <p14:tracePt t="48056" x="4516438" y="3906838"/>
          <p14:tracePt t="48064" x="4500563" y="3921125"/>
          <p14:tracePt t="48079" x="4486275" y="3951288"/>
          <p14:tracePt t="48094" x="4471988" y="3965575"/>
          <p14:tracePt t="48120" x="4471988" y="3979863"/>
          <p14:tracePt t="48135" x="4456113" y="3995738"/>
          <p14:tracePt t="48144" x="4441825" y="3995738"/>
          <p14:tracePt t="48150" x="4441825" y="4010025"/>
          <p14:tracePt t="48158" x="4425950" y="4010025"/>
          <p14:tracePt t="48163" x="4425950" y="4025900"/>
          <p14:tracePt t="48171" x="4411663" y="4025900"/>
          <p14:tracePt t="48184" x="4397375" y="4025900"/>
          <p14:tracePt t="48186" x="4381500" y="4025900"/>
          <p14:tracePt t="48201" x="4367213" y="4025900"/>
          <p14:tracePt t="48214" x="4352925" y="4025900"/>
          <p14:tracePt t="48221" x="4337050" y="4054475"/>
          <p14:tracePt t="48235" x="4322763" y="4054475"/>
          <p14:tracePt t="48251" x="4306888" y="4054475"/>
          <p14:tracePt t="48257" x="4292600" y="4054475"/>
          <p14:tracePt t="48273" x="4278313" y="4054475"/>
          <p14:tracePt t="48293" x="4262438" y="4054475"/>
          <p14:tracePt t="48300" x="4248150" y="4054475"/>
          <p14:tracePt t="48314" x="4232275" y="4054475"/>
          <p14:tracePt t="48323" x="4217988" y="4054475"/>
          <p14:tracePt t="48329" x="4187825" y="4054475"/>
          <p14:tracePt t="48336" x="4173538" y="4040188"/>
          <p14:tracePt t="48345" x="4157663" y="4025900"/>
          <p14:tracePt t="48351" x="4143375" y="4010025"/>
          <p14:tracePt t="48357" x="4143375" y="3995738"/>
          <p14:tracePt t="48364" x="4129088" y="3995738"/>
          <p14:tracePt t="48371" x="4129088" y="3979863"/>
          <p14:tracePt t="48387" x="4113213" y="3965575"/>
          <p14:tracePt t="48401" x="4098925" y="3935413"/>
          <p14:tracePt t="48407" x="4098925" y="3921125"/>
          <p14:tracePt t="48422" x="4084638" y="3921125"/>
          <p14:tracePt t="48435" x="4068763" y="3921125"/>
          <p14:tracePt t="48451" x="4054475" y="3921125"/>
          <p14:tracePt t="48457" x="4054475" y="3906838"/>
          <p14:tracePt t="48464" x="4038600" y="3890963"/>
          <p14:tracePt t="48472" x="4024313" y="3890963"/>
          <p14:tracePt t="48500" x="3994150" y="3876675"/>
          <p14:tracePt t="48539" x="3979863" y="3876675"/>
          <p14:tracePt t="48544" x="3963988" y="3860800"/>
          <p14:tracePt t="48558" x="3949700" y="3832225"/>
          <p14:tracePt t="48565" x="3935413" y="3832225"/>
          <p14:tracePt t="48573" x="3935413" y="3816350"/>
          <p14:tracePt t="48578" x="3919538" y="3802063"/>
          <p14:tracePt t="48586" x="3905250" y="3802063"/>
          <p14:tracePt t="48594" x="3889375" y="3802063"/>
          <p14:tracePt t="48603" x="3889375" y="3786188"/>
          <p14:tracePt t="48608" x="3875088" y="3786188"/>
          <p14:tracePt t="48633" x="3860800" y="3786188"/>
          <p14:tracePt t="48636" x="3844925" y="3786188"/>
          <p14:tracePt t="48645" x="3844925" y="3757613"/>
          <p14:tracePt t="48653" x="3830638" y="3741738"/>
          <p14:tracePt t="48666" x="3800475" y="3741738"/>
          <p14:tracePt t="48671" x="3800475" y="3727450"/>
          <p14:tracePt t="48681" x="3786188" y="3727450"/>
          <p14:tracePt t="48722" x="3786188" y="3711575"/>
          <p14:tracePt t="48737" x="3770313" y="3711575"/>
          <p14:tracePt t="48744" x="3770313" y="3697288"/>
          <p14:tracePt t="48765" x="3756025" y="3652838"/>
          <p14:tracePt t="48808" x="3741738" y="3652838"/>
          <p14:tracePt t="48825" x="3725863" y="3652838"/>
          <p14:tracePt t="48831" x="3725863" y="3636963"/>
          <p14:tracePt t="48844" x="3695700" y="3622675"/>
          <p14:tracePt t="48865" x="3681413" y="3608388"/>
          <p14:tracePt t="48887" x="3667125" y="3592513"/>
          <p14:tracePt t="48894" x="3651250" y="3578225"/>
          <p14:tracePt t="48910" x="3636963" y="3548063"/>
          <p14:tracePt t="48916" x="3621088" y="3533775"/>
          <p14:tracePt t="48924" x="3592513" y="3503613"/>
          <p14:tracePt t="48934" x="3576638" y="3503613"/>
          <p14:tracePt t="48937" x="3562350" y="3473450"/>
          <p14:tracePt t="48948" x="3532188" y="3414713"/>
          <p14:tracePt t="48951" x="3502025" y="3398838"/>
          <p14:tracePt t="48961" x="3487738" y="3368675"/>
          <p14:tracePt t="48966" x="3473450" y="3368675"/>
          <p14:tracePt t="48973" x="3473450" y="3354388"/>
          <p14:tracePt t="48981" x="3457575" y="3354388"/>
          <p14:tracePt t="48987" x="3443288" y="3324225"/>
          <p14:tracePt t="49001" x="3427413" y="3324225"/>
          <p14:tracePt t="49013" x="3413125" y="3309938"/>
          <p14:tracePt t="49023" x="3382963" y="3294063"/>
          <p14:tracePt t="49037" x="3368675" y="3279775"/>
          <p14:tracePt t="49045" x="3352800" y="3279775"/>
          <p14:tracePt t="49062" x="3352800" y="3265488"/>
          <p14:tracePt t="49091" x="3338513" y="3249613"/>
          <p14:tracePt t="49102" x="3338513" y="3235325"/>
          <p14:tracePt t="49111" x="3338513" y="3221038"/>
          <p14:tracePt t="49123" x="3324225" y="3221038"/>
          <p14:tracePt t="49160" x="3308350" y="3221038"/>
          <p14:tracePt t="49166" x="3294063" y="3205163"/>
          <p14:tracePt t="49173" x="3279775" y="3205163"/>
          <p14:tracePt t="49182" x="3279775" y="3190875"/>
          <p14:tracePt t="49188" x="3263900" y="3190875"/>
          <p14:tracePt t="49212" x="3249613" y="3190875"/>
          <p14:tracePt t="49245" x="3233738" y="3190875"/>
          <p14:tracePt t="49287" x="3233738" y="3175000"/>
          <p14:tracePt t="49309" x="3233738" y="3160713"/>
          <p14:tracePt t="49324" x="3219450" y="3160713"/>
          <p14:tracePt t="49331" x="3219450" y="3130550"/>
          <p14:tracePt t="49345" x="3219450" y="3116263"/>
          <p14:tracePt t="49353" x="3205163" y="3086100"/>
          <p14:tracePt t="49362" x="3205163" y="3071813"/>
          <p14:tracePt t="49373" x="3189288" y="3055938"/>
          <p14:tracePt t="49387" x="3189288" y="3025775"/>
          <p14:tracePt t="49395" x="3175000" y="3025775"/>
          <p14:tracePt t="49402" x="3175000" y="3011488"/>
          <p14:tracePt t="49416" x="3175000" y="2997200"/>
          <p14:tracePt t="49432" x="3175000" y="2981325"/>
          <p14:tracePt t="49438" x="3175000" y="2967038"/>
          <p14:tracePt t="49448" x="3159125" y="2951163"/>
          <p14:tracePt t="49452" x="3144838" y="2936875"/>
          <p14:tracePt t="49463" x="3144838" y="2922588"/>
          <p14:tracePt t="49466" x="3144838" y="2906713"/>
          <p14:tracePt t="49488" x="3130550" y="2906713"/>
          <p14:tracePt t="49503" x="3114675" y="2906713"/>
          <p14:tracePt t="49526" x="3084513" y="2906713"/>
          <p14:tracePt t="49541" x="3084513" y="2892425"/>
          <p14:tracePt t="49546" x="3070225" y="2892425"/>
          <p14:tracePt t="49563" x="3070225" y="2878138"/>
          <p14:tracePt t="49567" x="3055938" y="2862263"/>
          <p14:tracePt t="49583" x="3040063" y="2862263"/>
          <p14:tracePt t="49610" x="3025775" y="2862263"/>
          <p14:tracePt t="49624" x="3011488" y="2862263"/>
          <p14:tracePt t="49638" x="2995613" y="2862263"/>
          <p14:tracePt t="49648" x="2981325" y="2862263"/>
          <p14:tracePt t="49652" x="2981325" y="2878138"/>
          <p14:tracePt t="49683" x="2981325" y="2892425"/>
          <p14:tracePt t="49689" x="2965450" y="2892425"/>
          <p14:tracePt t="49715" x="2965450" y="2906713"/>
          <p14:tracePt t="49731" x="2965450" y="2922588"/>
          <p14:tracePt t="49745" x="2965450" y="2936875"/>
          <p14:tracePt t="49767" x="2965450" y="2951163"/>
          <p14:tracePt t="49811" x="2965450" y="2967038"/>
          <p14:tracePt t="49825" x="2965450" y="2981325"/>
          <p14:tracePt t="49867" x="2965450" y="2997200"/>
          <p14:tracePt t="49890" x="2965450" y="3011488"/>
          <p14:tracePt t="49900" x="2981325" y="3011488"/>
          <p14:tracePt t="50125" x="2995613" y="3025775"/>
          <p14:tracePt t="50137" x="2995613" y="3041650"/>
          <p14:tracePt t="50141" x="3011488" y="3041650"/>
          <p14:tracePt t="50148" x="3025775" y="3055938"/>
          <p14:tracePt t="50162" x="3040063" y="3071813"/>
          <p14:tracePt t="50171" x="3040063" y="3086100"/>
          <p14:tracePt t="50178" x="3055938" y="3100388"/>
          <p14:tracePt t="50183" x="3084513" y="3130550"/>
          <p14:tracePt t="50199" x="3114675" y="3146425"/>
          <p14:tracePt t="50204" x="3114675" y="3160713"/>
          <p14:tracePt t="50213" x="3144838" y="3160713"/>
          <p14:tracePt t="50218" x="3159125" y="3175000"/>
          <p14:tracePt t="50230" x="3189288" y="3205163"/>
          <p14:tracePt t="50234" x="3189288" y="3221038"/>
          <p14:tracePt t="50243" x="3219450" y="3235325"/>
          <p14:tracePt t="50254" x="3233738" y="3265488"/>
          <p14:tracePt t="50263" x="3249613" y="3265488"/>
          <p14:tracePt t="50268" x="3263900" y="3279775"/>
          <p14:tracePt t="50278" x="3294063" y="3294063"/>
          <p14:tracePt t="50293" x="3308350" y="3324225"/>
          <p14:tracePt t="50297" x="3338513" y="3340100"/>
          <p14:tracePt t="50312" x="3368675" y="3354388"/>
          <p14:tracePt t="50318" x="3368675" y="3368675"/>
          <p14:tracePt t="50329" x="3413125" y="3368675"/>
          <p14:tracePt t="50333" x="3413125" y="3384550"/>
          <p14:tracePt t="50341" x="3443288" y="3398838"/>
          <p14:tracePt t="50354" x="3473450" y="3429000"/>
          <p14:tracePt t="50372" x="3502025" y="3429000"/>
          <p14:tracePt t="50378" x="3517900" y="3443288"/>
          <p14:tracePt t="50386" x="3548063" y="3443288"/>
          <p14:tracePt t="50398" x="3576638" y="3443288"/>
          <p14:tracePt t="50404" x="3606800" y="3443288"/>
          <p14:tracePt t="50414" x="3621088" y="3459163"/>
          <p14:tracePt t="50419" x="3651250" y="3459163"/>
          <p14:tracePt t="50428" x="3667125" y="3459163"/>
          <p14:tracePt t="50434" x="3681413" y="3459163"/>
          <p14:tracePt t="50441" x="3695700" y="3459163"/>
          <p14:tracePt t="50448" x="3711575" y="3459163"/>
          <p14:tracePt t="50454" x="3725863" y="3459163"/>
          <p14:tracePt t="50462" x="3756025" y="3459163"/>
          <p14:tracePt t="50470" x="3770313" y="3459163"/>
          <p14:tracePt t="50480" x="3830638" y="3459163"/>
          <p14:tracePt t="50483" x="3844925" y="3459163"/>
          <p14:tracePt t="50493" x="3875088" y="3459163"/>
          <p14:tracePt t="50497" x="3889375" y="3443288"/>
          <p14:tracePt t="50504" x="3905250" y="3443288"/>
          <p14:tracePt t="50512" x="3949700" y="3443288"/>
          <p14:tracePt t="50519" x="3963988" y="3443288"/>
          <p14:tracePt t="50528" x="3994150" y="3414713"/>
          <p14:tracePt t="50533" x="4010025" y="3414713"/>
          <p14:tracePt t="50544" x="4054475" y="3398838"/>
          <p14:tracePt t="50547" x="4068763" y="3398838"/>
          <p14:tracePt t="50557" x="4084638" y="3398838"/>
          <p14:tracePt t="50562" x="4098925" y="3398838"/>
          <p14:tracePt t="50568" x="4098925" y="3384550"/>
          <p14:tracePt t="50583" x="4113213" y="3384550"/>
          <p14:tracePt t="50597" x="4129088" y="3354388"/>
          <p14:tracePt t="50612" x="4129088" y="3340100"/>
          <p14:tracePt t="50620" x="4157663" y="3324225"/>
          <p14:tracePt t="50636" x="4157663" y="3309938"/>
          <p14:tracePt t="50643" x="4157663" y="3294063"/>
          <p14:tracePt t="50665" x="4157663" y="3279775"/>
          <p14:tracePt t="50677" x="4157663" y="3265488"/>
          <p14:tracePt t="50735" x="4157663" y="3235325"/>
          <p14:tracePt t="50755" x="4143375" y="3221038"/>
          <p14:tracePt t="50764" x="4129088" y="3190875"/>
          <p14:tracePt t="50774" x="4113213" y="3190875"/>
          <p14:tracePt t="50777" x="4098925" y="3175000"/>
          <p14:tracePt t="50793" x="4084638" y="3175000"/>
          <p14:tracePt t="50798" x="4068763" y="3160713"/>
          <p14:tracePt t="50805" x="4038600" y="3146425"/>
          <p14:tracePt t="50813" x="4024313" y="3130550"/>
          <p14:tracePt t="50827" x="3994150" y="3130550"/>
          <p14:tracePt t="50841" x="3979863" y="3116263"/>
          <p14:tracePt t="50848" x="3963988" y="3116263"/>
          <p14:tracePt t="50862" x="3935413" y="3116263"/>
          <p14:tracePt t="50870" x="3919538" y="3086100"/>
          <p14:tracePt t="50878" x="3905250" y="3086100"/>
          <p14:tracePt t="50888" x="3889375" y="3086100"/>
          <p14:tracePt t="50898" x="3875088" y="3086100"/>
          <p14:tracePt t="50916" x="3860800" y="3086100"/>
          <p14:tracePt t="50920" x="3844925" y="3086100"/>
          <p14:tracePt t="50928" x="3830638" y="3086100"/>
          <p14:tracePt t="50934" x="3816350" y="3086100"/>
          <p14:tracePt t="50948" x="3800475" y="3086100"/>
          <p14:tracePt t="50956" x="3786188" y="3071813"/>
          <p14:tracePt t="50970" x="3770313" y="3055938"/>
          <p14:tracePt t="50978" x="3756025" y="3055938"/>
          <p14:tracePt t="50984" x="3741738" y="3055938"/>
          <p14:tracePt t="50998" x="3725863" y="3055938"/>
          <p14:tracePt t="51015" x="3711575" y="3055938"/>
          <p14:tracePt t="51028" x="3695700" y="3055938"/>
          <p14:tracePt t="51046" x="3681413" y="3055938"/>
          <p14:tracePt t="51063" x="3667125" y="3055938"/>
          <p14:tracePt t="51075" x="3651250" y="3055938"/>
          <p14:tracePt t="51081" x="3636963" y="3041650"/>
          <p14:tracePt t="51088" x="3621088" y="3041650"/>
          <p14:tracePt t="51098" x="3606800" y="3041650"/>
          <p14:tracePt t="51106" x="3592513" y="3041650"/>
          <p14:tracePt t="51125" x="3576638" y="3041650"/>
          <p14:tracePt t="51128" x="3562350" y="3041650"/>
          <p14:tracePt t="51134" x="3532188" y="3025775"/>
          <p14:tracePt t="51144" x="3517900" y="3011488"/>
          <p14:tracePt t="51148" x="3487738" y="3011488"/>
          <p14:tracePt t="51163" x="3457575" y="2997200"/>
          <p14:tracePt t="51170" x="3443288" y="2997200"/>
          <p14:tracePt t="51179" x="3413125" y="2997200"/>
          <p14:tracePt t="51199" x="3382963" y="2997200"/>
          <p14:tracePt t="51205" x="3368675" y="2997200"/>
          <p14:tracePt t="51214" x="3352800" y="2997200"/>
          <p14:tracePt t="51221" x="3324225" y="2997200"/>
          <p14:tracePt t="51228" x="3308350" y="2997200"/>
          <p14:tracePt t="51235" x="3294063" y="2997200"/>
          <p14:tracePt t="51250" x="3263900" y="2997200"/>
          <p14:tracePt t="51264" x="3233738" y="2997200"/>
          <p14:tracePt t="51278" x="3219450" y="2997200"/>
          <p14:tracePt t="51284" x="3205163" y="2997200"/>
          <p14:tracePt t="51298" x="3189288" y="2997200"/>
          <p14:tracePt t="51306" x="3175000" y="3011488"/>
          <p14:tracePt t="51321" x="3159125" y="3011488"/>
          <p14:tracePt t="51328" x="3144838" y="3025775"/>
          <p14:tracePt t="51336" x="3130550" y="3041650"/>
          <p14:tracePt t="51353" x="3114675" y="3041650"/>
          <p14:tracePt t="51355" x="3114675" y="3055938"/>
          <p14:tracePt t="51363" x="3114675" y="3071813"/>
          <p14:tracePt t="51377" x="3114675" y="3100388"/>
          <p14:tracePt t="51400" x="3114675" y="3116263"/>
          <p14:tracePt t="51406" x="3114675" y="3130550"/>
          <p14:tracePt t="51420" x="3114675" y="3146425"/>
          <p14:tracePt t="51434" x="3114675" y="3160713"/>
          <p14:tracePt t="51449" x="3144838" y="3221038"/>
          <p14:tracePt t="51457" x="3159125" y="3235325"/>
          <p14:tracePt t="51463" x="3175000" y="3235325"/>
          <p14:tracePt t="51471" x="3189288" y="3249613"/>
          <p14:tracePt t="51479" x="3219450" y="3265488"/>
          <p14:tracePt t="51485" x="3233738" y="3265488"/>
          <p14:tracePt t="51496" x="3279775" y="3279775"/>
          <p14:tracePt t="51500" x="3279775" y="3294063"/>
          <p14:tracePt t="51510" x="3308350" y="3309938"/>
          <p14:tracePt t="51515" x="3308350" y="3324225"/>
          <p14:tracePt t="51522" x="3338513" y="3340100"/>
          <p14:tracePt t="51535" x="3368675" y="3340100"/>
          <p14:tracePt t="51545" x="3368675" y="3354388"/>
          <p14:tracePt t="51550" x="3382963" y="3354388"/>
          <p14:tracePt t="51557" x="3398838" y="3354388"/>
          <p14:tracePt t="51579" x="3413125" y="3354388"/>
          <p14:tracePt t="51586" x="3427413" y="3354388"/>
          <p14:tracePt t="51607" x="3443288" y="3354388"/>
          <p14:tracePt t="51614" x="3457575" y="3354388"/>
          <p14:tracePt t="51622" x="3473450" y="3354388"/>
          <p14:tracePt t="51642" x="3487738" y="3354388"/>
          <p14:tracePt t="51651" x="3502025" y="3354388"/>
          <p14:tracePt t="51671" x="3517900" y="3354388"/>
          <p14:tracePt t="51680" x="3532188" y="3354388"/>
          <p14:tracePt t="51712" x="3562350" y="3340100"/>
          <p14:tracePt t="51721" x="3576638" y="3324225"/>
          <p14:tracePt t="51729" x="3592513" y="3324225"/>
          <p14:tracePt t="51746" x="3592513" y="3309938"/>
          <p14:tracePt t="51750" x="3606800" y="3309938"/>
          <p14:tracePt t="51757" x="3621088" y="3294063"/>
          <p14:tracePt t="51772" x="3651250" y="3294063"/>
          <p14:tracePt t="51779" x="3667125" y="3294063"/>
          <p14:tracePt t="51786" x="3681413" y="3294063"/>
          <p14:tracePt t="51801" x="3711575" y="3294063"/>
          <p14:tracePt t="51814" x="3741738" y="3294063"/>
          <p14:tracePt t="51824" x="3756025" y="3294063"/>
          <p14:tracePt t="51830" x="3786188" y="3294063"/>
          <p14:tracePt t="51835" x="3800475" y="3294063"/>
          <p14:tracePt t="51846" x="3816350" y="3294063"/>
          <p14:tracePt t="51852" x="3830638" y="3294063"/>
          <p14:tracePt t="51857" x="3844925" y="3294063"/>
          <p14:tracePt t="51864" x="3860800" y="3294063"/>
          <p14:tracePt t="51871" x="3875088" y="3294063"/>
          <p14:tracePt t="51886" x="3889375" y="3294063"/>
          <p14:tracePt t="51895" x="3905250" y="3309938"/>
          <p14:tracePt t="51907" x="3935413" y="3309938"/>
          <p14:tracePt t="51922" x="3963988" y="3309938"/>
          <p14:tracePt t="51931" x="3979863" y="3309938"/>
          <p14:tracePt t="51947" x="3994150" y="3309938"/>
          <p14:tracePt t="51951" x="3994150" y="3324225"/>
          <p14:tracePt t="51961" x="4010025" y="3324225"/>
          <p14:tracePt t="51993" x="4024313" y="3324225"/>
          <p14:tracePt t="52036" x="4038600" y="3309938"/>
          <p14:tracePt t="52054" x="4038600" y="3279775"/>
          <p14:tracePt t="52064" x="4038600" y="3265488"/>
          <p14:tracePt t="52073" x="4024313" y="3249613"/>
          <p14:tracePt t="52086" x="4010025" y="3235325"/>
          <p14:tracePt t="52094" x="3994150" y="3221038"/>
          <p14:tracePt t="52109" x="3949700" y="3175000"/>
          <p14:tracePt t="52117" x="3949700" y="3160713"/>
          <p14:tracePt t="52123" x="3935413" y="3160713"/>
          <p14:tracePt t="52137" x="3905250" y="3130550"/>
          <p14:tracePt t="52144" x="3889375" y="3130550"/>
          <p14:tracePt t="52151" x="3875088" y="3116263"/>
          <p14:tracePt t="52160" x="3830638" y="3071813"/>
          <p14:tracePt t="52166" x="3816350" y="3071813"/>
          <p14:tracePt t="52177" x="3800475" y="3071813"/>
          <p14:tracePt t="52182" x="3786188" y="3071813"/>
          <p14:tracePt t="52186" x="3770313" y="3055938"/>
          <p14:tracePt t="52194" x="3756025" y="3041650"/>
          <p14:tracePt t="52201" x="3741738" y="3041650"/>
          <p14:tracePt t="52211" x="3725863" y="3041650"/>
          <p14:tracePt t="52222" x="3711575" y="3041650"/>
          <p14:tracePt t="52237" x="3695700" y="3041650"/>
          <p14:tracePt t="52265" x="3681413" y="3041650"/>
          <p14:tracePt t="52273" x="3681413" y="3025775"/>
          <p14:tracePt t="52287" x="3667125" y="3025775"/>
          <p14:tracePt t="52302" x="3651250" y="3025775"/>
          <p14:tracePt t="52312" x="3636963" y="3025775"/>
          <p14:tracePt t="52315" x="3621088" y="3025775"/>
          <p14:tracePt t="52336" x="3606800" y="3025775"/>
          <p14:tracePt t="52345" x="3592513" y="3025775"/>
          <p14:tracePt t="52383" x="3576638" y="3025775"/>
          <p14:tracePt t="52387" x="3562350" y="3025775"/>
          <p14:tracePt t="52401" x="3548063" y="3025775"/>
          <p14:tracePt t="52413" x="3532188" y="3025775"/>
          <p14:tracePt t="52422" x="3517900" y="3025775"/>
          <p14:tracePt t="52433" x="3502025" y="3025775"/>
          <p14:tracePt t="52446" x="3487738" y="3025775"/>
          <p14:tracePt t="52462" x="3473450" y="3025775"/>
          <p14:tracePt t="52466" x="3457575" y="3025775"/>
          <p14:tracePt t="52473" x="3443288" y="3025775"/>
          <p14:tracePt t="52481" x="3427413" y="3025775"/>
          <p14:tracePt t="52494" x="3413125" y="3025775"/>
          <p14:tracePt t="52502" x="3398838" y="3025775"/>
          <p14:tracePt t="52515" x="3382963" y="3025775"/>
          <p14:tracePt t="52522" x="3368675" y="3025775"/>
          <p14:tracePt t="52530" x="3352800" y="3025775"/>
          <p14:tracePt t="52537" x="3338513" y="3025775"/>
          <p14:tracePt t="52551" x="3324225" y="3025775"/>
          <p14:tracePt t="52560" x="3308350" y="3025775"/>
          <p14:tracePt t="52574" x="3294063" y="3025775"/>
          <p14:tracePt t="52587" x="3249613" y="3025775"/>
          <p14:tracePt t="52602" x="3233738" y="3041650"/>
          <p14:tracePt t="52610" x="3219450" y="3055938"/>
          <p14:tracePt t="52623" x="3205163" y="3055938"/>
          <p14:tracePt t="52635" x="3205163" y="3086100"/>
          <p14:tracePt t="52655" x="3205163" y="3100388"/>
          <p14:tracePt t="52667" x="3205163" y="3116263"/>
          <p14:tracePt t="52680" x="3205163" y="3130550"/>
          <p14:tracePt t="52702" x="3205163" y="3160713"/>
          <p14:tracePt t="52712" x="3205163" y="3190875"/>
          <p14:tracePt t="52716" x="3205163" y="3205163"/>
          <p14:tracePt t="52725" x="3219450" y="3221038"/>
          <p14:tracePt t="52730" x="3219450" y="3235325"/>
          <p14:tracePt t="52738" x="3233738" y="3249613"/>
          <p14:tracePt t="52745" x="3263900" y="3279775"/>
          <p14:tracePt t="52753" x="3279775" y="3294063"/>
          <p14:tracePt t="52762" x="3294063" y="3309938"/>
          <p14:tracePt t="52773" x="3308350" y="3340100"/>
          <p14:tracePt t="52787" x="3324225" y="3354388"/>
          <p14:tracePt t="52794" x="3324225" y="3368675"/>
          <p14:tracePt t="52802" x="3338513" y="3368675"/>
          <p14:tracePt t="52816" x="3338513" y="3398838"/>
          <p14:tracePt t="52823" x="3352800" y="3398838"/>
          <p14:tracePt t="52832" x="3352800" y="3414713"/>
          <p14:tracePt t="52852" x="3368675" y="3414713"/>
          <p14:tracePt t="52860" x="3368675" y="3429000"/>
          <p14:tracePt t="52873" x="3382963" y="3429000"/>
          <p14:tracePt t="52902" x="3398838" y="3429000"/>
          <p14:tracePt t="52923" x="3413125" y="3429000"/>
          <p14:tracePt t="52932" x="3427413" y="3429000"/>
          <p14:tracePt t="52948" x="3443288" y="3429000"/>
          <p14:tracePt t="52952" x="3457575" y="3429000"/>
          <p14:tracePt t="52960" x="3473450" y="3429000"/>
          <p14:tracePt t="52976" x="3487738" y="3429000"/>
          <p14:tracePt t="52990" x="3502025" y="3414713"/>
          <p14:tracePt t="52994" x="3517900" y="3414713"/>
          <p14:tracePt t="53010" x="3548063" y="3414713"/>
          <p14:tracePt t="53016" x="3562350" y="3384550"/>
          <p14:tracePt t="53024" x="3592513" y="3368675"/>
          <p14:tracePt t="53040" x="3621088" y="3354388"/>
          <p14:tracePt t="53046" x="3636963" y="3340100"/>
          <p14:tracePt t="53054" x="3651250" y="3340100"/>
          <p14:tracePt t="53060" x="3667125" y="3340100"/>
          <p14:tracePt t="53066" x="3695700" y="3324225"/>
          <p14:tracePt t="53074" x="3711575" y="3324225"/>
          <p14:tracePt t="53088" x="3725863" y="3324225"/>
          <p14:tracePt t="53102" x="3725863" y="3309938"/>
          <p14:tracePt t="53110" x="3741738" y="3309938"/>
          <p14:tracePt t="53124" x="3756025" y="3309938"/>
          <p14:tracePt t="53138" x="3770313" y="3294063"/>
          <p14:tracePt t="53145" x="3786188" y="3294063"/>
          <p14:tracePt t="53188" x="3800475" y="3279775"/>
          <p14:tracePt t="53211" x="3816350" y="3279775"/>
          <p14:tracePt t="53224" x="3816350" y="3265488"/>
          <p14:tracePt t="53264" x="3816350" y="3249613"/>
          <p14:tracePt t="53268" x="3816350" y="3235325"/>
          <p14:tracePt t="53296" x="3800475" y="3221038"/>
          <p14:tracePt t="53305" x="3786188" y="3221038"/>
          <p14:tracePt t="53311" x="3770313" y="3205163"/>
          <p14:tracePt t="53317" x="3756025" y="3190875"/>
          <p14:tracePt t="53331" x="3741738" y="3190875"/>
          <p14:tracePt t="53339" x="3725863" y="3190875"/>
          <p14:tracePt t="53346" x="3725863" y="3175000"/>
          <p14:tracePt t="53353" x="3711575" y="3175000"/>
          <p14:tracePt t="53361" x="3695700" y="3160713"/>
          <p14:tracePt t="53377" x="3667125" y="3160713"/>
          <p14:tracePt t="53384" x="3667125" y="3146425"/>
          <p14:tracePt t="53390" x="3651250" y="3146425"/>
          <p14:tracePt t="53397" x="3636963" y="3146425"/>
          <p14:tracePt t="53403" x="3621088" y="3130550"/>
          <p14:tracePt t="53411" x="3606800" y="3130550"/>
          <p14:tracePt t="53434" x="3576638" y="3130550"/>
          <p14:tracePt t="53440" x="3562350" y="3130550"/>
          <p14:tracePt t="53446" x="3548063" y="3130550"/>
          <p14:tracePt t="53461" x="3532188" y="3130550"/>
          <p14:tracePt t="53467" x="3517900" y="3130550"/>
          <p14:tracePt t="53482" x="3502025" y="3130550"/>
          <p14:tracePt t="53503" x="3473450" y="3130550"/>
          <p14:tracePt t="53511" x="3457575" y="3130550"/>
          <p14:tracePt t="53529" x="3443288" y="3146425"/>
          <p14:tracePt t="53532" x="3443288" y="3160713"/>
          <p14:tracePt t="53541" x="3427413" y="3175000"/>
          <p14:tracePt t="53547" x="3413125" y="3190875"/>
          <p14:tracePt t="53562" x="3398838" y="3190875"/>
          <p14:tracePt t="53568" x="3382963" y="3190875"/>
          <p14:tracePt t="53578" x="3368675" y="3205163"/>
          <p14:tracePt t="53582" x="3368675" y="3221038"/>
          <p14:tracePt t="53590" x="3352800" y="3221038"/>
          <p14:tracePt t="53603" x="3352800" y="3235325"/>
          <p14:tracePt t="53611" x="3352800" y="3249613"/>
          <p14:tracePt t="53635" x="3352800" y="3265488"/>
          <p14:tracePt t="53640" x="3352800" y="3279775"/>
          <p14:tracePt t="53647" x="3352800" y="3294063"/>
          <p14:tracePt t="53668" x="3352800" y="3309938"/>
          <p14:tracePt t="53696" x="3352800" y="3324225"/>
          <p14:tracePt t="53721" x="3352800" y="3340100"/>
          <p14:tracePt t="53735" x="3352800" y="3354388"/>
          <p14:tracePt t="53763" x="3368675" y="3354388"/>
          <p14:tracePt t="53793" x="3382963" y="3354388"/>
          <p14:tracePt t="53812" x="3398838" y="3354388"/>
          <p14:tracePt t="53825" x="3398838" y="3340100"/>
          <p14:tracePt t="53947" x="3413125" y="3340100"/>
          <p14:tracePt t="53954" x="3413125" y="3324225"/>
          <p14:tracePt t="53962" x="3427413" y="3309938"/>
          <p14:tracePt t="53970" x="3443288" y="3309938"/>
          <p14:tracePt t="53978" x="3443288" y="3294063"/>
          <p14:tracePt t="53983" x="3473450" y="3279775"/>
          <p14:tracePt t="53992" x="3532188" y="3235325"/>
          <p14:tracePt t="53996" x="3576638" y="3265488"/>
          <p14:tracePt t="54010" x="3667125" y="3294063"/>
          <p14:tracePt t="59530" x="3681413" y="3324225"/>
          <p14:tracePt t="59538" x="3741738" y="3398838"/>
          <p14:tracePt t="59545" x="3830638" y="3473450"/>
          <p14:tracePt t="59553" x="3905250" y="3517900"/>
          <p14:tracePt t="59561" x="3979863" y="3548063"/>
          <p14:tracePt t="59567" x="3994150" y="3563938"/>
          <p14:tracePt t="59574" x="4010025" y="3563938"/>
          <p14:tracePt t="59581" x="4010025" y="3578225"/>
          <p14:tracePt t="59588" x="4010025" y="3592513"/>
          <p14:tracePt t="59595" x="4024313" y="3592513"/>
          <p14:tracePt t="59610" x="4024313" y="3608388"/>
          <p14:tracePt t="59618" x="4024313" y="3622675"/>
          <p14:tracePt t="59624" x="4068763" y="3622675"/>
          <p14:tracePt t="59634" x="4098925" y="3652838"/>
          <p14:tracePt t="59638" x="4143375" y="3711575"/>
          <p14:tracePt t="59645" x="4187825" y="3832225"/>
          <p14:tracePt t="59661" x="4278313" y="4025900"/>
          <p14:tracePt t="59666" x="4306888" y="4100513"/>
          <p14:tracePt t="59674" x="4322763" y="4129088"/>
          <p14:tracePt t="59681" x="4322763" y="4189413"/>
          <p14:tracePt t="59688" x="4337050" y="4203700"/>
          <p14:tracePt t="59697" x="4337050" y="4219575"/>
          <p14:tracePt t="59702" x="4367213" y="4233863"/>
          <p14:tracePt t="59712" x="4367213" y="4249738"/>
          <p14:tracePt t="59726" x="4367213" y="4264025"/>
          <p14:tracePt t="59731" x="4381500" y="4264025"/>
          <p14:tracePt t="59741" x="4397375" y="4264025"/>
          <p14:tracePt t="59760" x="4411663" y="4278313"/>
          <p14:tracePt t="59775" x="4441825" y="4294188"/>
          <p14:tracePt t="59781" x="4471988" y="4308475"/>
          <p14:tracePt t="59794" x="4516438" y="4338638"/>
          <p14:tracePt t="59797" x="4546600" y="4368800"/>
          <p14:tracePt t="59802" x="4591050" y="4427538"/>
          <p14:tracePt t="59810" x="4635500" y="4443413"/>
          <p14:tracePt t="59817" x="4649788" y="4471988"/>
          <p14:tracePt t="59824" x="4694238" y="4502150"/>
          <p14:tracePt t="59831" x="4724400" y="4532313"/>
          <p14:tracePt t="59840" x="4740275" y="4546600"/>
          <p14:tracePt t="59846" x="4784725" y="4576763"/>
          <p14:tracePt t="59853" x="4799013" y="4592638"/>
          <p14:tracePt t="59860" x="4843463" y="4621213"/>
          <p14:tracePt t="59869" x="4859338" y="4651375"/>
          <p14:tracePt t="59875" x="4873625" y="4665663"/>
          <p14:tracePt t="59884" x="4889500" y="4695825"/>
          <p14:tracePt t="59891" x="4903788" y="4695825"/>
          <p14:tracePt t="59895" x="4903788" y="4711700"/>
          <p14:tracePt t="59903" x="4918075" y="4711700"/>
          <p14:tracePt t="59914" x="4933950" y="4740275"/>
          <p14:tracePt t="59917" x="4948238" y="4756150"/>
          <p14:tracePt t="59924" x="4948238" y="4770438"/>
          <p14:tracePt t="59931" x="4962525" y="4786313"/>
          <p14:tracePt t="59946" x="4962525" y="4800600"/>
          <p14:tracePt t="59953" x="4962525" y="4814888"/>
          <p14:tracePt t="60031" x="4948238" y="4814888"/>
          <p14:tracePt t="60041" x="4918075" y="4814888"/>
          <p14:tracePt t="60047" x="4889500" y="4800600"/>
          <p14:tracePt t="60053" x="4694238" y="4770438"/>
          <p14:tracePt t="60061" x="4560888" y="4770438"/>
          <p14:tracePt t="60067" x="4337050" y="4756150"/>
          <p14:tracePt t="60075" x="4187825" y="4711700"/>
          <p14:tracePt t="60082" x="3935413" y="4681538"/>
          <p14:tracePt t="60092" x="3548063" y="4621213"/>
          <p14:tracePt t="60096" x="3279775" y="4562475"/>
          <p14:tracePt t="60103" x="3040063" y="4487863"/>
          <p14:tracePt t="60112" x="2921000" y="4443413"/>
          <p14:tracePt t="60117" x="2638425" y="4352925"/>
          <p14:tracePt t="60126" x="2459038" y="4352925"/>
          <p14:tracePt t="60133" x="2309813" y="4294188"/>
          <p14:tracePt t="60142" x="2190750" y="4264025"/>
          <p14:tracePt t="60146" x="2057400" y="4233863"/>
          <p14:tracePt t="60153" x="1878013" y="4175125"/>
          <p14:tracePt t="60161" x="1684338" y="4100513"/>
          <p14:tracePt t="60167" x="1504950" y="4084638"/>
          <p14:tracePt t="60175" x="1385888" y="4070350"/>
          <p14:tracePt t="60182" x="1281113" y="4054475"/>
          <p14:tracePt t="60192" x="1162050" y="4054475"/>
          <p14:tracePt t="60200" x="1028700" y="4054475"/>
          <p14:tracePt t="60203" x="893763" y="4054475"/>
          <p14:tracePt t="60211" x="774700" y="4054475"/>
          <p14:tracePt t="60218" x="641350" y="4054475"/>
          <p14:tracePt t="60227" x="550863" y="4084638"/>
          <p14:tracePt t="60232" x="506413" y="4129088"/>
          <p14:tracePt t="60242" x="476250" y="4144963"/>
          <p14:tracePt t="60246" x="417513" y="4159250"/>
          <p14:tracePt t="60253" x="401638" y="4175125"/>
          <p14:tracePt t="60261" x="373063" y="4189413"/>
          <p14:tracePt t="60268" x="357188" y="4203700"/>
          <p14:tracePt t="60275" x="342900" y="4219575"/>
          <p14:tracePt t="60282" x="312738" y="4233863"/>
          <p14:tracePt t="60311" x="298450" y="4249738"/>
          <p14:tracePt t="60332" x="298450" y="4264025"/>
          <p14:tracePt t="60346" x="298450" y="4278313"/>
          <p14:tracePt t="60353" x="298450" y="4308475"/>
          <p14:tracePt t="60361" x="282575" y="4352925"/>
          <p14:tracePt t="60368" x="282575" y="4383088"/>
          <p14:tracePt t="60376" x="282575" y="4397375"/>
          <p14:tracePt t="60392" x="282575" y="4413250"/>
          <p14:tracePt t="60396" x="282575" y="4427538"/>
          <p14:tracePt t="60475" x="282575" y="4443413"/>
          <p14:tracePt t="60483" x="282575" y="4457700"/>
          <p14:tracePt t="60521" x="282575" y="4471988"/>
          <p14:tracePt t="60562" x="282575" y="4487863"/>
          <p14:tracePt t="60574" x="282575" y="4502150"/>
          <p14:tracePt t="60585" x="282575" y="4518025"/>
          <p14:tracePt t="60592" x="298450" y="4532313"/>
          <p14:tracePt t="60598" x="298450" y="4562475"/>
          <p14:tracePt t="60604" x="328613" y="4576763"/>
          <p14:tracePt t="60614" x="328613" y="4592638"/>
          <p14:tracePt t="60618" x="328613" y="4606925"/>
          <p14:tracePt t="60676" x="328613" y="4621213"/>
          <p14:tracePt t="60701" x="328613" y="4637088"/>
          <p14:tracePt t="60712" x="328613" y="4665663"/>
          <p14:tracePt t="60727" x="328613" y="4681538"/>
          <p14:tracePt t="60733" x="328613" y="4695825"/>
          <p14:tracePt t="60748" x="328613" y="4711700"/>
          <p14:tracePt t="60759" x="328613" y="4725988"/>
          <p14:tracePt t="60915" x="342900" y="4711700"/>
          <p14:tracePt t="60927" x="357188" y="4711700"/>
          <p14:tracePt t="60957" x="373063" y="4725988"/>
          <p14:tracePt t="60971" x="387350" y="4725988"/>
          <p14:tracePt t="61009" x="401638" y="4725988"/>
          <p14:tracePt t="61022" x="417513" y="4725988"/>
          <p14:tracePt t="61028" x="431800" y="4725988"/>
          <p14:tracePt t="61034" x="447675" y="4711700"/>
          <p14:tracePt t="61044" x="461963" y="4695825"/>
          <p14:tracePt t="61049" x="476250" y="4695825"/>
          <p14:tracePt t="61062" x="506413" y="4695825"/>
          <p14:tracePt t="61098" x="522288" y="4681538"/>
          <p14:tracePt t="61107" x="536575" y="4665663"/>
          <p14:tracePt t="61116" x="550863" y="4651375"/>
          <p14:tracePt t="61127" x="566738" y="4637088"/>
          <p14:tracePt t="61134" x="611188" y="4621213"/>
          <p14:tracePt t="61142" x="625475" y="4621213"/>
          <p14:tracePt t="61149" x="669925" y="4606925"/>
          <p14:tracePt t="61158" x="715963" y="4606925"/>
          <p14:tracePt t="61165" x="760413" y="4606925"/>
          <p14:tracePt t="61171" x="790575" y="4606925"/>
          <p14:tracePt t="61177" x="819150" y="4592638"/>
          <p14:tracePt t="61184" x="835025" y="4592638"/>
          <p14:tracePt t="61193" x="849313" y="4592638"/>
          <p14:tracePt t="61199" x="865188" y="4592638"/>
          <p14:tracePt t="61212" x="909638" y="4592638"/>
          <p14:tracePt t="61230" x="938213" y="4592638"/>
          <p14:tracePt t="61244" x="968375" y="4592638"/>
          <p14:tracePt t="61249" x="1012825" y="4592638"/>
          <p14:tracePt t="61261" x="1042988" y="4592638"/>
          <p14:tracePt t="61264" x="1073150" y="4592638"/>
          <p14:tracePt t="61271" x="1103313" y="4592638"/>
          <p14:tracePt t="61277" x="1133475" y="4592638"/>
          <p14:tracePt t="61284" x="1147763" y="4592638"/>
          <p14:tracePt t="61293" x="1177925" y="4592638"/>
          <p14:tracePt t="61299" x="1192213" y="4592638"/>
          <p14:tracePt t="61310" x="1236663" y="4592638"/>
          <p14:tracePt t="61313" x="1266825" y="4592638"/>
          <p14:tracePt t="61326" x="1311275" y="4592638"/>
          <p14:tracePt t="61331" x="1355725" y="4592638"/>
          <p14:tracePt t="61335" x="1430338" y="4606925"/>
          <p14:tracePt t="61343" x="1460500" y="4606925"/>
          <p14:tracePt t="61351" x="1535113" y="4621213"/>
          <p14:tracePt t="61360" x="1549400" y="4637088"/>
          <p14:tracePt t="61363" x="1595438" y="4637088"/>
          <p14:tracePt t="61371" x="1624013" y="4637088"/>
          <p14:tracePt t="61378" x="1654175" y="4665663"/>
          <p14:tracePt t="61384" x="1670050" y="4665663"/>
          <p14:tracePt t="61392" x="1698625" y="4665663"/>
          <p14:tracePt t="61399" x="1728788" y="4665663"/>
          <p14:tracePt t="61408" x="1743075" y="4665663"/>
          <p14:tracePt t="61415" x="1773238" y="4665663"/>
          <p14:tracePt t="61431" x="1817688" y="4665663"/>
          <p14:tracePt t="61434" x="1847850" y="4681538"/>
          <p14:tracePt t="61443" x="1878013" y="4681538"/>
          <p14:tracePt t="61452" x="1908175" y="4695825"/>
          <p14:tracePt t="61458" x="1922463" y="4711700"/>
          <p14:tracePt t="61465" x="1982788" y="4711700"/>
          <p14:tracePt t="61471" x="1997075" y="4711700"/>
          <p14:tracePt t="61480" x="2027238" y="4725988"/>
          <p14:tracePt t="61484" x="2041525" y="4725988"/>
          <p14:tracePt t="61493" x="2085975" y="4725988"/>
          <p14:tracePt t="61513" x="2101850" y="4725988"/>
          <p14:tracePt t="61523" x="2101850" y="4740275"/>
          <p14:tracePt t="61528" x="2116138" y="4740275"/>
          <p14:tracePt t="61543" x="2132013" y="4740275"/>
          <p14:tracePt t="61549" x="2160588" y="4756150"/>
          <p14:tracePt t="61563" x="2190750" y="4756150"/>
          <p14:tracePt t="61578" x="2206625" y="4756150"/>
          <p14:tracePt t="61592" x="2220913" y="4756150"/>
          <p14:tracePt t="61604" x="2235200" y="4756150"/>
          <p14:tracePt t="61628" x="2235200" y="4740275"/>
          <p14:tracePt t="61644" x="2235200" y="4725988"/>
          <p14:tracePt t="61652" x="2235200" y="4695825"/>
          <p14:tracePt t="61661" x="2220913" y="4651375"/>
          <p14:tracePt t="61672" x="2206625" y="4621213"/>
          <p14:tracePt t="61682" x="2190750" y="4621213"/>
          <p14:tracePt t="61685" x="2190750" y="4606925"/>
          <p14:tracePt t="61707" x="2176463" y="4606925"/>
          <p14:tracePt t="61750" x="2160588" y="4606925"/>
          <p14:tracePt t="61792" x="2146300" y="4606925"/>
          <p14:tracePt t="61942" x="2132013" y="4606925"/>
          <p14:tracePt t="61986" x="2116138" y="4606925"/>
          <p14:tracePt t="61994" x="2116138" y="4592638"/>
          <p14:tracePt t="62131" x="2116138" y="4576763"/>
          <p14:tracePt t="62157" x="2132013" y="4576763"/>
          <p14:tracePt t="62164" x="2146300" y="4576763"/>
          <p14:tracePt t="62181" x="2176463" y="4576763"/>
          <p14:tracePt t="62187" x="2206625" y="4576763"/>
          <p14:tracePt t="62193" x="2235200" y="4576763"/>
          <p14:tracePt t="62201" x="2279650" y="4576763"/>
          <p14:tracePt t="62208" x="2309813" y="4546600"/>
          <p14:tracePt t="62215" x="2354263" y="4546600"/>
          <p14:tracePt t="62224" x="2384425" y="4546600"/>
          <p14:tracePt t="62231" x="2414588" y="4546600"/>
          <p14:tracePt t="62236" x="2428875" y="4546600"/>
          <p14:tracePt t="62243" x="2459038" y="4546600"/>
          <p14:tracePt t="62260" x="2489200" y="4546600"/>
          <p14:tracePt t="62265" x="2519363" y="4546600"/>
          <p14:tracePt t="62280" x="2547938" y="4546600"/>
          <p14:tracePt t="62294" x="2563813" y="4546600"/>
          <p14:tracePt t="62301" x="2578100" y="4546600"/>
          <p14:tracePt t="62393" x="2578100" y="4562475"/>
          <p14:tracePt t="62458" x="2578100" y="4576763"/>
          <p14:tracePt t="62844" x="2578100" y="4592638"/>
          <p14:tracePt t="62890" x="2593975" y="4592638"/>
          <p14:tracePt t="63166" x="2608263" y="4592638"/>
          <p14:tracePt t="63182" x="2622550" y="4592638"/>
          <p14:tracePt t="63191" x="2638425" y="4592638"/>
          <p14:tracePt t="63203" x="2668588" y="4592638"/>
          <p14:tracePt t="63211" x="2682875" y="4592638"/>
          <p14:tracePt t="63217" x="2697163" y="4592638"/>
          <p14:tracePt t="63225" x="2697163" y="4606925"/>
          <p14:tracePt t="63232" x="2713038" y="4606925"/>
          <p14:tracePt t="63243" x="2727325" y="4606925"/>
          <p14:tracePt t="63246" x="2743200" y="4606925"/>
          <p14:tracePt t="63252" x="2771775" y="4621213"/>
          <p14:tracePt t="63261" x="2801938" y="4621213"/>
          <p14:tracePt t="63267" x="2832100" y="4637088"/>
          <p14:tracePt t="63276" x="2876550" y="4637088"/>
          <p14:tracePt t="63282" x="2921000" y="4651375"/>
          <p14:tracePt t="63292" x="2951163" y="4651375"/>
          <p14:tracePt t="63296" x="3011488" y="4651375"/>
          <p14:tracePt t="63303" x="3040063" y="4651375"/>
          <p14:tracePt t="63311" x="3070225" y="4651375"/>
          <p14:tracePt t="63317" x="3100388" y="4651375"/>
          <p14:tracePt t="63324" x="3144838" y="4651375"/>
          <p14:tracePt t="63331" x="3189288" y="4651375"/>
          <p14:tracePt t="63341" x="3205163" y="4651375"/>
          <p14:tracePt t="63345" x="3263900" y="4651375"/>
          <p14:tracePt t="63353" x="3308350" y="4651375"/>
          <p14:tracePt t="63361" x="3352800" y="4651375"/>
          <p14:tracePt t="63367" x="3427413" y="4651375"/>
          <p14:tracePt t="63376" x="3517900" y="4651375"/>
          <p14:tracePt t="63384" x="3592513" y="4651375"/>
          <p14:tracePt t="63391" x="3681413" y="4651375"/>
          <p14:tracePt t="63396" x="3725863" y="4651375"/>
          <p14:tracePt t="63403" x="3800475" y="4651375"/>
          <p14:tracePt t="63410" x="3830638" y="4651375"/>
          <p14:tracePt t="63417" x="3860800" y="4651375"/>
          <p14:tracePt t="63426" x="3875088" y="4651375"/>
          <p14:tracePt t="63431" x="3889375" y="4651375"/>
          <p14:tracePt t="63448" x="3905250" y="4651375"/>
          <p14:tracePt t="63453" x="3919538" y="4651375"/>
          <p14:tracePt t="63467" x="3935413" y="4651375"/>
          <p14:tracePt t="63475" x="3935413" y="4665663"/>
          <p14:tracePt t="63483" x="3963988" y="4665663"/>
          <p14:tracePt t="63511" x="3963988" y="4681538"/>
          <p14:tracePt t="63596" x="3963988" y="4695825"/>
          <p14:tracePt t="63689" x="3963988" y="4711700"/>
          <p14:tracePt t="63718" x="3963988" y="4725988"/>
          <p14:tracePt t="64105" x="3963988" y="4756150"/>
          <p14:tracePt t="64111" x="3963988" y="4786313"/>
          <p14:tracePt t="64119" x="3963988" y="4845050"/>
          <p14:tracePt t="64125" x="3963988" y="4875213"/>
          <p14:tracePt t="64135" x="3949700" y="4905375"/>
          <p14:tracePt t="64142" x="3949700" y="4964113"/>
          <p14:tracePt t="64147" x="3949700" y="4979988"/>
          <p14:tracePt t="64157" x="3949700" y="5024438"/>
          <p14:tracePt t="64170" x="3949700" y="5054600"/>
          <p14:tracePt t="64175" x="3949700" y="5068888"/>
          <p14:tracePt t="64183" x="3949700" y="5099050"/>
          <p14:tracePt t="64192" x="3963988" y="5113338"/>
          <p14:tracePt t="64199" x="3963988" y="5129213"/>
          <p14:tracePt t="64213" x="3979863" y="5157788"/>
          <p14:tracePt t="64219" x="3994150" y="5173663"/>
          <p14:tracePt t="64230" x="3994150" y="5187950"/>
          <p14:tracePt t="64233" x="4010025" y="5203825"/>
          <p14:tracePt t="64243" x="4024313" y="5203825"/>
          <p14:tracePt t="64247" x="4038600" y="5218113"/>
          <p14:tracePt t="64263" x="4054475" y="5218113"/>
          <p14:tracePt t="64293" x="4068763" y="5218113"/>
          <p14:tracePt t="64533" x="4129088" y="5173663"/>
          <p14:tracePt t="64541" x="4203700" y="5068888"/>
          <p14:tracePt t="64550" x="4381500" y="4756150"/>
          <p14:tracePt t="64556" x="4397375" y="4695825"/>
          <p14:tracePt t="64562" x="4471988" y="4532313"/>
          <p14:tracePt t="64574" x="4516438" y="4471988"/>
          <p14:tracePt t="64580" x="4546600" y="4427538"/>
          <p14:tracePt t="64584" x="4560888" y="4397375"/>
          <p14:tracePt t="64591" x="4575175" y="4368800"/>
          <p14:tracePt t="64598" x="4591050" y="4368800"/>
          <p14:tracePt t="64608" x="4605338" y="4338638"/>
          <p14:tracePt t="64612" x="4621213" y="4322763"/>
          <p14:tracePt t="64620" x="4635500" y="4308475"/>
          <p14:tracePt t="65522" x="4621213" y="4308475"/>
          <p14:tracePt t="65564" x="4605338" y="4308475"/>
          <p14:tracePt t="65614" x="4591050" y="4308475"/>
          <p14:tracePt t="65648" x="4575175" y="4308475"/>
          <p14:tracePt t="65964" x="4575175" y="4338638"/>
          <p14:tracePt t="66000" x="4575175" y="4352925"/>
          <p14:tracePt t="66023" x="4575175" y="4368800"/>
          <p14:tracePt t="66301" x="4575175" y="4383088"/>
          <p14:tracePt t="66308" x="4575175" y="4397375"/>
          <p14:tracePt t="66358" x="4546600" y="4397375"/>
          <p14:tracePt t="66368" x="4471988" y="4352925"/>
          <p14:tracePt t="66374" x="4203700" y="4233863"/>
          <p14:tracePt t="66704" x="4217988" y="4249738"/>
          <p14:tracePt t="66713" x="4217988" y="4294188"/>
          <p14:tracePt t="66717" x="4262438" y="4338638"/>
          <p14:tracePt t="66728" x="4292600" y="4383088"/>
          <p14:tracePt t="66731" x="4352925" y="4457700"/>
          <p14:tracePt t="66742" x="4397375" y="4546600"/>
          <p14:tracePt t="66745" x="4425950" y="4651375"/>
          <p14:tracePt t="66752" x="4471988" y="4695825"/>
          <p14:tracePt t="66766" x="4530725" y="4814888"/>
          <p14:tracePt t="66774" x="4546600" y="4860925"/>
          <p14:tracePt t="66781" x="4560888" y="4889500"/>
          <p14:tracePt t="66791" x="4605338" y="4949825"/>
          <p14:tracePt t="66795" x="4621213" y="4979988"/>
          <p14:tracePt t="66803" x="4649788" y="5008563"/>
          <p14:tracePt t="66810" x="4649788" y="5054600"/>
          <p14:tracePt t="66817" x="4665663" y="5068888"/>
          <p14:tracePt t="66826" x="4694238" y="5113338"/>
          <p14:tracePt t="66831" x="4724400" y="5129213"/>
          <p14:tracePt t="66840" x="4754563" y="5187950"/>
          <p14:tracePt t="66846" x="4784725" y="5262563"/>
          <p14:tracePt t="66856" x="4799013" y="5307013"/>
          <p14:tracePt t="66861" x="4814888" y="5351463"/>
          <p14:tracePt t="66867" x="4829175" y="5367338"/>
          <p14:tracePt t="66874" x="4829175" y="5411788"/>
          <p14:tracePt t="66890" x="4829175" y="5426075"/>
          <p14:tracePt t="66895" x="4829175" y="5456238"/>
          <p14:tracePt t="66913" x="4829175" y="5472113"/>
          <p14:tracePt t="66917" x="4829175" y="5486400"/>
          <p14:tracePt t="66939" x="4859338" y="5486400"/>
          <p14:tracePt t="66967" x="4859338" y="5500688"/>
          <p14:tracePt t="66991" x="4859338" y="5530850"/>
          <p14:tracePt t="67017" x="4859338" y="5546725"/>
          <p14:tracePt t="67031" x="4859338" y="5561013"/>
          <p14:tracePt t="67040" x="4843463" y="5561013"/>
          <p14:tracePt t="67046" x="4843463" y="5575300"/>
          <p14:tracePt t="67057" x="4843463" y="5591175"/>
          <p14:tracePt t="67061" x="4829175" y="5591175"/>
          <p14:tracePt t="67075" x="4814888" y="5605463"/>
          <p14:tracePt t="67091" x="4814888" y="5621338"/>
          <p14:tracePt t="67118" x="4814888" y="5635625"/>
          <p14:tracePt t="67146" x="4799013" y="5635625"/>
          <p14:tracePt t="67163" x="4784725" y="5635625"/>
          <p14:tracePt t="67169" x="4768850" y="5635625"/>
          <p14:tracePt t="67175" x="4754563" y="5635625"/>
          <p14:tracePt t="67182" x="4740275" y="5635625"/>
          <p14:tracePt t="67196" x="4724400" y="5621338"/>
          <p14:tracePt t="67211" x="4710113" y="5605463"/>
          <p14:tracePt t="67232" x="4710113" y="5591175"/>
          <p14:tracePt t="67265" x="4694238" y="5575300"/>
          <p14:tracePt t="67325" x="4679950" y="5575300"/>
          <p14:tracePt t="67354" x="4679950" y="5561013"/>
          <p14:tracePt t="67375" x="4649788" y="5561013"/>
          <p14:tracePt t="67440" x="4635500" y="5561013"/>
          <p14:tracePt t="67450" x="4621213" y="5561013"/>
          <p14:tracePt t="67463" x="4621213" y="5546725"/>
          <p14:tracePt t="67468" x="4605338" y="5546725"/>
          <p14:tracePt t="67478" x="4591050" y="5546725"/>
          <p14:tracePt t="67776" x="4605338" y="5546725"/>
          <p14:tracePt t="67783" x="4621213" y="5546725"/>
          <p14:tracePt t="67791" x="4649788" y="5546725"/>
          <p14:tracePt t="67797" x="4665663" y="5530850"/>
          <p14:tracePt t="67807" x="4679950" y="5530850"/>
          <p14:tracePt t="67814" x="4694238" y="5530850"/>
          <p14:tracePt t="67821" x="4710113" y="5530850"/>
          <p14:tracePt t="67827" x="4724400" y="5530850"/>
          <p14:tracePt t="67833" x="4740275" y="5530850"/>
          <p14:tracePt t="67841" x="4754563" y="5530850"/>
          <p14:tracePt t="67855" x="4754563" y="5516563"/>
          <p14:tracePt t="67861" x="4768850" y="5516563"/>
          <p14:tracePt t="67871" x="4784725" y="5516563"/>
          <p14:tracePt t="67883" x="4799013" y="5516563"/>
          <p14:tracePt t="67891" x="4814888" y="5516563"/>
          <p14:tracePt t="67907" x="4829175" y="5516563"/>
          <p14:tracePt t="67912" x="4843463" y="5516563"/>
          <p14:tracePt t="67926" x="4859338" y="5516563"/>
          <p14:tracePt t="67941" x="4873625" y="5516563"/>
          <p14:tracePt t="67963" x="4889500" y="5516563"/>
          <p14:tracePt t="67977" x="4903788" y="5516563"/>
          <p14:tracePt t="67983" x="4918075" y="5516563"/>
          <p14:tracePt t="67992" x="4933950" y="5516563"/>
          <p14:tracePt t="68033" x="4948238" y="5516563"/>
          <p14:tracePt t="68091" x="4933950" y="5516563"/>
          <p14:tracePt t="68097" x="4918075" y="5516563"/>
          <p14:tracePt t="68105" x="4903788" y="5516563"/>
          <p14:tracePt t="68126" x="4889500" y="5530850"/>
          <p14:tracePt t="68155" x="4873625" y="5530850"/>
          <p14:tracePt t="68164" x="4859338" y="5546725"/>
          <p14:tracePt t="68484" x="4843463" y="5546725"/>
          <p14:tracePt t="68494" x="4843463" y="5561013"/>
          <p14:tracePt t="68506" x="4843463" y="5575300"/>
          <p14:tracePt t="68515" x="4829175" y="5575300"/>
          <p14:tracePt t="68534" x="4829175" y="5591175"/>
          <p14:tracePt t="68550" x="4829175" y="5605463"/>
          <p14:tracePt t="68557" x="4814888" y="5605463"/>
          <p14:tracePt t="68563" x="4799013" y="5605463"/>
          <p14:tracePt t="68577" x="4784725" y="5605463"/>
          <p14:tracePt t="68593" x="4754563" y="5605463"/>
          <p14:tracePt t="68606" x="4740275" y="5605463"/>
          <p14:tracePt t="68613" x="4724400" y="5605463"/>
          <p14:tracePt t="68628" x="4694238" y="5605463"/>
          <p14:tracePt t="68634" x="4649788" y="5605463"/>
          <p14:tracePt t="68657" x="4560888" y="5605463"/>
          <p14:tracePt t="68664" x="4530725" y="5591175"/>
          <p14:tracePt t="68674" x="4500563" y="5575300"/>
          <p14:tracePt t="68677" x="4486275" y="5561013"/>
          <p14:tracePt t="68685" x="4441825" y="5561013"/>
          <p14:tracePt t="68692" x="4352925" y="5561013"/>
          <p14:tracePt t="68700" x="4248150" y="5561013"/>
          <p14:tracePt t="68707" x="4217988" y="5561013"/>
          <p14:tracePt t="68713" x="4113213" y="5561013"/>
          <p14:tracePt t="68723" x="4084638" y="5561013"/>
          <p14:tracePt t="68728" x="3994150" y="5561013"/>
          <p14:tracePt t="68735" x="3949700" y="5561013"/>
          <p14:tracePt t="68742" x="3905250" y="5561013"/>
          <p14:tracePt t="68749" x="3889375" y="5561013"/>
          <p14:tracePt t="68757" x="3844925" y="5561013"/>
          <p14:tracePt t="68774" x="3830638" y="5561013"/>
          <p14:tracePt t="68780" x="3816350" y="5561013"/>
          <p14:tracePt t="68792" x="3800475" y="5561013"/>
          <p14:tracePt t="68807" x="3786188" y="5561013"/>
          <p14:tracePt t="68814" x="3770313" y="5561013"/>
          <p14:tracePt t="68825" x="3756025" y="5561013"/>
          <p14:tracePt t="68828" x="3741738" y="5561013"/>
          <p14:tracePt t="68842" x="3725863" y="5561013"/>
          <p14:tracePt t="68853" x="3711575" y="5561013"/>
          <p14:tracePt t="68857" x="3695700" y="5561013"/>
          <p14:tracePt t="68863" x="3681413" y="5561013"/>
          <p14:tracePt t="68881" x="3651250" y="5561013"/>
          <p14:tracePt t="68885" x="3636963" y="5561013"/>
          <p14:tracePt t="68893" x="3621088" y="5561013"/>
          <p14:tracePt t="68906" x="3606800" y="5561013"/>
          <p14:tracePt t="68971" x="3606800" y="5546725"/>
          <p14:tracePt t="68978" x="3621088" y="5530850"/>
          <p14:tracePt t="68985" x="3636963" y="5530850"/>
          <p14:tracePt t="69000" x="3667125" y="5530850"/>
          <p14:tracePt t="69008" x="3681413" y="5530850"/>
          <p14:tracePt t="69014" x="3695700" y="5516563"/>
          <p14:tracePt t="69024" x="3711575" y="5516563"/>
          <p14:tracePt t="69029" x="3725863" y="5516563"/>
          <p14:tracePt t="69035" x="3741738" y="5516563"/>
          <p14:tracePt t="69044" x="3770313" y="5516563"/>
          <p14:tracePt t="69057" x="3786188" y="5516563"/>
          <p14:tracePt t="69093" x="3800475" y="5516563"/>
          <p14:tracePt t="69114" x="3816350" y="5516563"/>
          <p14:tracePt t="69169" x="3830638" y="5500688"/>
          <p14:tracePt t="69180" x="3844925" y="5486400"/>
          <p14:tracePt t="69207" x="3860800" y="5486400"/>
          <p14:tracePt t="69672" x="3875088" y="5486400"/>
          <p14:tracePt t="69687" x="3889375" y="5486400"/>
          <p14:tracePt t="69699" x="3905250" y="5486400"/>
          <p14:tracePt t="69708" x="3935413" y="5486400"/>
          <p14:tracePt t="69737" x="3949700" y="5486400"/>
          <p14:tracePt t="69751" x="3963988" y="5486400"/>
          <p14:tracePt t="69773" x="3979863" y="5486400"/>
          <p14:tracePt t="69781" x="3994150" y="5486400"/>
          <p14:tracePt t="69803" x="4010025" y="5486400"/>
          <p14:tracePt t="69809" x="4024313" y="5486400"/>
          <p14:tracePt t="69823" x="4038600" y="5486400"/>
          <p14:tracePt t="69837" x="4054475" y="5486400"/>
          <p14:tracePt t="69853" x="4068763" y="5486400"/>
          <p14:tracePt t="69870" x="4084638" y="5486400"/>
          <p14:tracePt t="69887" x="4098925" y="5486400"/>
          <p14:tracePt t="69902" x="4129088" y="5486400"/>
          <p14:tracePt t="69932" x="4143375" y="5486400"/>
          <p14:tracePt t="69959" x="4157663" y="5486400"/>
          <p14:tracePt t="70002" x="4173538" y="5486400"/>
          <p14:tracePt t="70023" x="4187825" y="5486400"/>
          <p14:tracePt t="70031" x="4203700" y="5486400"/>
          <p14:tracePt t="70045" x="4217988" y="5486400"/>
          <p14:tracePt t="70066" x="4232275" y="5486400"/>
          <p14:tracePt t="70123" x="4248150" y="5500688"/>
          <p14:tracePt t="70169" x="4262438" y="5500688"/>
          <p14:tracePt t="70182" x="4262438" y="5516563"/>
          <p14:tracePt t="70374" x="4248150" y="5516563"/>
          <p14:tracePt t="70768" x="4232275" y="5516563"/>
          <p14:tracePt t="70782" x="4217988" y="5530850"/>
          <p14:tracePt t="70796" x="4203700" y="5530850"/>
          <p14:tracePt t="70811" x="4187825" y="5530850"/>
          <p14:tracePt t="70822" x="4173538" y="5530850"/>
          <p14:tracePt t="70825" x="4157663" y="5530850"/>
          <p14:tracePt t="70836" x="4143375" y="5530850"/>
          <p14:tracePt t="70848" x="4129088" y="5530850"/>
          <p14:tracePt t="70857" x="4113213" y="5546725"/>
          <p14:tracePt t="70875" x="4098925" y="5561013"/>
          <p14:tracePt t="70883" x="4098925" y="5575300"/>
          <p14:tracePt t="70897" x="4084638" y="5591175"/>
          <p14:tracePt t="70912" x="4084638" y="5605463"/>
          <p14:tracePt t="70915" x="4084638" y="5621338"/>
          <p14:tracePt t="70920" x="4054475" y="5635625"/>
          <p14:tracePt t="70942" x="4038600" y="5635625"/>
          <p14:tracePt t="70948" x="4024313" y="5649913"/>
          <p14:tracePt t="70976" x="4010025" y="5649913"/>
          <p14:tracePt t="70993" x="3994150" y="5649913"/>
          <p14:tracePt t="71001" x="3979863" y="5649913"/>
          <p14:tracePt t="71011" x="3949700" y="5649913"/>
          <p14:tracePt t="71025" x="3935413" y="5649913"/>
          <p14:tracePt t="71034" x="3919538" y="5649913"/>
          <p14:tracePt t="71048" x="3905250" y="5649913"/>
          <p14:tracePt t="71059" x="3889375" y="5649913"/>
          <p14:tracePt t="71071" x="3860800" y="5649913"/>
          <p14:tracePt t="71084" x="3844925" y="5649913"/>
          <p14:tracePt t="71091" x="3830638" y="5649913"/>
          <p14:tracePt t="71106" x="3816350" y="5635625"/>
          <p14:tracePt t="71119" x="3800475" y="5635625"/>
          <p14:tracePt t="71126" x="3770313" y="5621338"/>
          <p14:tracePt t="71134" x="3741738" y="5621338"/>
          <p14:tracePt t="71142" x="3725863" y="5621338"/>
          <p14:tracePt t="71147" x="3695700" y="5621338"/>
          <p14:tracePt t="71164" x="3667125" y="5605463"/>
          <p14:tracePt t="71169" x="3636963" y="5591175"/>
          <p14:tracePt t="71175" x="3621088" y="5591175"/>
          <p14:tracePt t="71183" x="3592513" y="5591175"/>
          <p14:tracePt t="71193" x="3548063" y="5591175"/>
          <p14:tracePt t="71200" x="3532188" y="5591175"/>
          <p14:tracePt t="71210" x="3502025" y="5575300"/>
          <p14:tracePt t="71215" x="3473450" y="5561013"/>
          <p14:tracePt t="71219" x="3457575" y="5561013"/>
          <p14:tracePt t="71226" x="3413125" y="5561013"/>
          <p14:tracePt t="71233" x="3398838" y="5546725"/>
          <p14:tracePt t="71243" x="3368675" y="5530850"/>
          <p14:tracePt t="71250" x="3352800" y="5516563"/>
          <p14:tracePt t="71258" x="3294063" y="5500688"/>
          <p14:tracePt t="71271" x="3263900" y="5500688"/>
          <p14:tracePt t="71277" x="3249613" y="5500688"/>
          <p14:tracePt t="71285" x="3219450" y="5486400"/>
          <p14:tracePt t="71292" x="3205163" y="5486400"/>
          <p14:tracePt t="71299" x="3189288" y="5472113"/>
          <p14:tracePt t="71314" x="3175000" y="5472113"/>
          <p14:tracePt t="71326" x="3159125" y="5456238"/>
          <p14:tracePt t="71335" x="3159125" y="5441950"/>
          <p14:tracePt t="71341" x="3144838" y="5441950"/>
          <p14:tracePt t="71348" x="3130550" y="5426075"/>
          <p14:tracePt t="71362" x="3100388" y="5411788"/>
          <p14:tracePt t="71369" x="3100388" y="5381625"/>
          <p14:tracePt t="71376" x="3084513" y="5367338"/>
          <p14:tracePt t="71383" x="3070225" y="5337175"/>
          <p14:tracePt t="71401" x="3055938" y="5322888"/>
          <p14:tracePt t="71407" x="3040063" y="5292725"/>
          <p14:tracePt t="71415" x="3040063" y="5278438"/>
          <p14:tracePt t="71429" x="3025775" y="5278438"/>
          <p14:tracePt t="71433" x="2995613" y="5262563"/>
          <p14:tracePt t="71443" x="2995613" y="5248275"/>
          <p14:tracePt t="71464" x="2981325" y="5203825"/>
          <p14:tracePt t="71478" x="2965450" y="5187950"/>
          <p14:tracePt t="71483" x="2965450" y="5173663"/>
          <p14:tracePt t="71562" x="2951163" y="5173663"/>
          <p14:tracePt t="71598" x="2936875" y="5173663"/>
          <p14:tracePt t="71613" x="2921000" y="5187950"/>
          <p14:tracePt t="71621" x="2921000" y="5203825"/>
          <p14:tracePt t="71635" x="2921000" y="5218113"/>
          <p14:tracePt t="71650" x="2921000" y="5232400"/>
          <p14:tracePt t="71662" x="2921000" y="5248275"/>
          <p14:tracePt t="71674" x="2921000" y="5262563"/>
          <p14:tracePt t="71684" x="2921000" y="5307013"/>
          <p14:tracePt t="71698" x="2921000" y="5337175"/>
          <p14:tracePt t="71705" x="2921000" y="5351463"/>
          <p14:tracePt t="71713" x="2921000" y="5367338"/>
          <p14:tracePt t="71728" x="2936875" y="5411788"/>
          <p14:tracePt t="71734" x="2951163" y="5426075"/>
          <p14:tracePt t="71743" x="2951163" y="5441950"/>
          <p14:tracePt t="71755" x="2951163" y="5472113"/>
          <p14:tracePt t="71762" x="2965450" y="5472113"/>
          <p14:tracePt t="71901" x="2995613" y="5500688"/>
          <p14:tracePt t="71905" x="3025775" y="5530850"/>
          <p14:tracePt t="71915" x="3055938" y="5546725"/>
          <p14:tracePt t="71921" x="3114675" y="5575300"/>
          <p14:tracePt t="71927" x="3144838" y="5621338"/>
          <p14:tracePt t="71934" x="3175000" y="5621338"/>
          <p14:tracePt t="71943" x="3219450" y="5635625"/>
          <p14:tracePt t="71950" x="3263900" y="5649913"/>
          <p14:tracePt t="71955" x="3294063" y="5665788"/>
          <p14:tracePt t="71963" x="3352800" y="5665788"/>
          <p14:tracePt t="71971" x="3398838" y="5680075"/>
          <p14:tracePt t="71979" x="3473450" y="5680075"/>
          <p14:tracePt t="71984" x="3502025" y="5680075"/>
          <p14:tracePt t="71993" x="3562350" y="5680075"/>
          <p14:tracePt t="71999" x="3621088" y="5680075"/>
          <p14:tracePt t="72014" x="3711575" y="5680075"/>
          <p14:tracePt t="72022" x="3741738" y="5680075"/>
          <p14:tracePt t="72027" x="3770313" y="5680075"/>
          <p14:tracePt t="72041" x="3786188" y="5680075"/>
          <p14:tracePt t="72049" x="3800475" y="5680075"/>
          <p14:tracePt t="72056" x="3816350" y="5665788"/>
          <p14:tracePt t="72063" x="3830638" y="5665788"/>
          <p14:tracePt t="72074" x="3844925" y="5665788"/>
          <p14:tracePt t="72077" x="3860800" y="5649913"/>
          <p14:tracePt t="72085" x="3875088" y="5649913"/>
          <p14:tracePt t="72093" x="3889375" y="5635625"/>
          <p14:tracePt t="72104" x="3889375" y="5605463"/>
          <p14:tracePt t="72108" x="3905250" y="5605463"/>
          <p14:tracePt t="72113" x="3919538" y="5575300"/>
          <p14:tracePt t="72122" x="3935413" y="5575300"/>
          <p14:tracePt t="72127" x="3949700" y="5561013"/>
          <p14:tracePt t="72135" x="3963988" y="5546725"/>
          <p14:tracePt t="72142" x="3963988" y="5530850"/>
          <p14:tracePt t="72153" x="3963988" y="5516563"/>
          <p14:tracePt t="72157" x="3963988" y="5486400"/>
          <p14:tracePt t="72163" x="3963988" y="5472113"/>
          <p14:tracePt t="72172" x="3963988" y="5456238"/>
          <p14:tracePt t="72178" x="3963988" y="5426075"/>
          <p14:tracePt t="72192" x="3963988" y="5411788"/>
          <p14:tracePt t="72206" x="3963988" y="5381625"/>
          <p14:tracePt t="72213" x="3949700" y="5381625"/>
          <p14:tracePt t="72221" x="3935413" y="5381625"/>
          <p14:tracePt t="72227" x="3919538" y="5367338"/>
          <p14:tracePt t="72242" x="3905250" y="5351463"/>
          <p14:tracePt t="72250" x="3889375" y="5351463"/>
          <p14:tracePt t="72256" x="3860800" y="5307013"/>
          <p14:tracePt t="72263" x="3816350" y="5292725"/>
          <p14:tracePt t="72273" x="3800475" y="5262563"/>
          <p14:tracePt t="72278" x="3756025" y="5187950"/>
          <p14:tracePt t="72285" x="3711575" y="5143500"/>
          <p14:tracePt t="72295" x="3681413" y="5129213"/>
          <p14:tracePt t="72300" x="3651250" y="5083175"/>
          <p14:tracePt t="72307" x="3621088" y="5038725"/>
          <p14:tracePt t="72314" x="3606800" y="5008563"/>
          <p14:tracePt t="72325" x="3576638" y="4994275"/>
          <p14:tracePt t="72330" x="3532188" y="4964113"/>
          <p14:tracePt t="72337" x="3532188" y="4949825"/>
          <p14:tracePt t="72342" x="3502025" y="4919663"/>
          <p14:tracePt t="72357" x="3473450" y="4889500"/>
          <p14:tracePt t="72373" x="3427413" y="4889500"/>
          <p14:tracePt t="72378" x="3413125" y="4889500"/>
          <p14:tracePt t="72385" x="3398838" y="4889500"/>
          <p14:tracePt t="72394" x="3368675" y="4889500"/>
          <p14:tracePt t="72400" x="3338513" y="4889500"/>
          <p14:tracePt t="72408" x="3308350" y="4875213"/>
          <p14:tracePt t="72415" x="3294063" y="4860925"/>
          <p14:tracePt t="72422" x="3249613" y="4860925"/>
          <p14:tracePt t="72428" x="3219450" y="4860925"/>
          <p14:tracePt t="72436" x="3189288" y="4860925"/>
          <p14:tracePt t="72442" x="3159125" y="4860925"/>
          <p14:tracePt t="72451" x="3144838" y="4845050"/>
          <p14:tracePt t="72456" x="3100388" y="4845050"/>
          <p14:tracePt t="72464" x="3084513" y="4845050"/>
          <p14:tracePt t="72473" x="3055938" y="4845050"/>
          <p14:tracePt t="72480" x="3040063" y="4845050"/>
          <p14:tracePt t="72485" x="3011488" y="4860925"/>
          <p14:tracePt t="72492" x="2995613" y="4875213"/>
          <p14:tracePt t="72501" x="2951163" y="4889500"/>
          <p14:tracePt t="72506" x="2936875" y="4905375"/>
          <p14:tracePt t="72515" x="2890838" y="4949825"/>
          <p14:tracePt t="72522" x="2862263" y="4949825"/>
          <p14:tracePt t="72528" x="2832100" y="4964113"/>
          <p14:tracePt t="72540" x="2816225" y="4979988"/>
          <p14:tracePt t="72543" x="2801938" y="4994275"/>
          <p14:tracePt t="72551" x="2771775" y="5008563"/>
          <p14:tracePt t="72557" x="2771775" y="5024438"/>
          <p14:tracePt t="72564" x="2757488" y="5024438"/>
          <p14:tracePt t="72574" x="2743200" y="5068888"/>
          <p14:tracePt t="72588" x="2743200" y="5099050"/>
          <p14:tracePt t="72592" x="2743200" y="5113338"/>
          <p14:tracePt t="72602" x="2743200" y="5129213"/>
          <p14:tracePt t="72608" x="2743200" y="5143500"/>
          <p14:tracePt t="72614" x="2743200" y="5173663"/>
          <p14:tracePt t="72622" x="2743200" y="5187950"/>
          <p14:tracePt t="72628" x="2757488" y="5203825"/>
          <p14:tracePt t="72638" x="2787650" y="5218113"/>
          <p14:tracePt t="72644" x="2801938" y="5248275"/>
          <p14:tracePt t="72651" x="2816225" y="5248275"/>
          <p14:tracePt t="72657" x="2832100" y="5278438"/>
          <p14:tracePt t="72664" x="2846388" y="5292725"/>
          <p14:tracePt t="72672" x="2862263" y="5307013"/>
          <p14:tracePt t="72690" x="2876550" y="5322888"/>
          <p14:tracePt t="72701" x="2921000" y="5351463"/>
          <p14:tracePt t="72714" x="2936875" y="5381625"/>
          <p14:tracePt t="72723" x="2951163" y="5381625"/>
          <p14:tracePt t="72729" x="2965450" y="5381625"/>
          <p14:tracePt t="72741" x="2995613" y="5397500"/>
          <p14:tracePt t="72743" x="3011488" y="5411788"/>
          <p14:tracePt t="72751" x="3040063" y="5411788"/>
          <p14:tracePt t="72765" x="3100388" y="5426075"/>
          <p14:tracePt t="72773" x="3144838" y="5441950"/>
          <p14:tracePt t="72779" x="3175000" y="5472113"/>
          <p14:tracePt t="72793" x="3249613" y="5516563"/>
          <p14:tracePt t="72803" x="3279775" y="5546725"/>
          <p14:tracePt t="72807" x="3324225" y="5561013"/>
          <p14:tracePt t="72814" x="3398838" y="5605463"/>
          <p14:tracePt t="72824" x="3427413" y="5621338"/>
          <p14:tracePt t="72830" x="3502025" y="5649913"/>
          <p14:tracePt t="72838" x="3576638" y="5665788"/>
          <p14:tracePt t="72843" x="3651250" y="5694363"/>
          <p14:tracePt t="72855" x="3725863" y="5710238"/>
          <p14:tracePt t="72859" x="3800475" y="5754688"/>
          <p14:tracePt t="72867" x="3830638" y="5754688"/>
          <p14:tracePt t="72873" x="3860800" y="5754688"/>
          <p14:tracePt t="72890" x="3875088" y="5754688"/>
          <p14:tracePt t="72893" x="3889375" y="5754688"/>
          <p14:tracePt t="72907" x="3905250" y="5754688"/>
          <p14:tracePt t="72914" x="3919538" y="5740400"/>
          <p14:tracePt t="72923" x="3935413" y="5724525"/>
          <p14:tracePt t="72931" x="3935413" y="5694363"/>
          <p14:tracePt t="72939" x="3935413" y="5680075"/>
          <p14:tracePt t="72949" x="3949700" y="5621338"/>
          <p14:tracePt t="72953" x="3949700" y="5605463"/>
          <p14:tracePt t="72957" x="3949700" y="5561013"/>
          <p14:tracePt t="72965" x="3949700" y="5546725"/>
          <p14:tracePt t="72979" x="3949700" y="5500688"/>
          <p14:tracePt t="72988" x="3949700" y="5486400"/>
          <p14:tracePt t="73001" x="3949700" y="5456238"/>
          <p14:tracePt t="73015" x="3949700" y="5426075"/>
          <p14:tracePt t="73025" x="3949700" y="5411788"/>
          <p14:tracePt t="73030" x="3949700" y="5367338"/>
          <p14:tracePt t="73041" x="3949700" y="5307013"/>
          <p14:tracePt t="73043" x="3949700" y="5232400"/>
          <p14:tracePt t="73051" x="3949700" y="5143500"/>
          <p14:tracePt t="73057" x="3949700" y="5113338"/>
          <p14:tracePt t="73065" x="3935413" y="5068888"/>
          <p14:tracePt t="73074" x="3935413" y="5054600"/>
          <p14:tracePt t="73081" x="3919538" y="5008563"/>
          <p14:tracePt t="73090" x="3889375" y="4994275"/>
          <p14:tracePt t="73093" x="3889375" y="4979988"/>
          <p14:tracePt t="73107" x="3875088" y="4964113"/>
          <p14:tracePt t="73115" x="3860800" y="4964113"/>
          <p14:tracePt t="73136" x="3844925" y="4964113"/>
          <p14:tracePt t="73144" x="3830638" y="4964113"/>
          <p14:tracePt t="73151" x="3816350" y="4964113"/>
          <p14:tracePt t="73158" x="3800475" y="4964113"/>
          <p14:tracePt t="73166" x="3770313" y="4964113"/>
          <p14:tracePt t="73172" x="3756025" y="4964113"/>
          <p14:tracePt t="73183" x="3741738" y="4964113"/>
          <p14:tracePt t="73187" x="3711575" y="4964113"/>
          <p14:tracePt t="73194" x="3667125" y="4964113"/>
          <p14:tracePt t="73203" x="3592513" y="4964113"/>
          <p14:tracePt t="73207" x="3502025" y="4964113"/>
          <p14:tracePt t="73215" x="3473450" y="4964113"/>
          <p14:tracePt t="73222" x="3427413" y="4979988"/>
          <p14:tracePt t="73230" x="3382963" y="4994275"/>
          <p14:tracePt t="73237" x="3338513" y="5008563"/>
          <p14:tracePt t="73251" x="3308350" y="5038725"/>
          <p14:tracePt t="73262" x="3279775" y="5054600"/>
          <p14:tracePt t="73265" x="3263900" y="5054600"/>
          <p14:tracePt t="73274" x="3263900" y="5068888"/>
          <p14:tracePt t="73281" x="3249613" y="5083175"/>
          <p14:tracePt t="73289" x="3219450" y="5099050"/>
          <p14:tracePt t="73294" x="3219450" y="5129213"/>
          <p14:tracePt t="73306" x="3205163" y="5157788"/>
          <p14:tracePt t="73310" x="3205163" y="5173663"/>
          <p14:tracePt t="73315" x="3175000" y="5187950"/>
          <p14:tracePt t="73323" x="3175000" y="5218113"/>
          <p14:tracePt t="73330" x="3175000" y="5232400"/>
          <p14:tracePt t="73338" x="3175000" y="5248275"/>
          <p14:tracePt t="73344" x="3175000" y="5278438"/>
          <p14:tracePt t="73355" x="3175000" y="5292725"/>
          <p14:tracePt t="73365" x="3175000" y="5307013"/>
          <p14:tracePt t="76257" x="2921000" y="4860925"/>
          <p14:tracePt t="76264" x="2638425" y="4203700"/>
          <p14:tracePt t="76273" x="2503488" y="3235325"/>
          <p14:tracePt t="76280" x="2428875" y="1952625"/>
          <p14:tracePt t="76287" x="2489200" y="2682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3" name="TextBox 2">
            <a:extLst>
              <a:ext uri="{FF2B5EF4-FFF2-40B4-BE49-F238E27FC236}">
                <a16:creationId xmlns:a16="http://schemas.microsoft.com/office/drawing/2014/main" id="{11B9E3C0-8431-4394-9AEA-27BCC1E6BF53}"/>
              </a:ext>
            </a:extLst>
          </p:cNvPr>
          <p:cNvSpPr txBox="1"/>
          <p:nvPr/>
        </p:nvSpPr>
        <p:spPr>
          <a:xfrm>
            <a:off x="240324" y="905608"/>
            <a:ext cx="5666634" cy="3847207"/>
          </a:xfrm>
          <a:prstGeom prst="rect">
            <a:avLst/>
          </a:prstGeom>
          <a:noFill/>
        </p:spPr>
        <p:txBody>
          <a:bodyPr wrap="square" rtlCol="0">
            <a:spAutoFit/>
          </a:bodyPr>
          <a:lstStyle/>
          <a:p>
            <a:r>
              <a:rPr lang="en-US" sz="2400" dirty="0"/>
              <a:t>Adiabatic Fast Passage (AFP) Spin Flipping</a:t>
            </a:r>
          </a:p>
          <a:p>
            <a:r>
              <a:rPr lang="en-US" sz="2000" dirty="0"/>
              <a:t>Flipping the spin using a resonant field</a:t>
            </a:r>
          </a:p>
          <a:p>
            <a:pPr marL="342900" indent="-342900" rtl="0" fontAlgn="base">
              <a:spcBef>
                <a:spcPts val="0"/>
              </a:spcBef>
              <a:spcAft>
                <a:spcPts val="0"/>
              </a:spcAft>
              <a:buFont typeface="Arial" panose="020B0604020202020204" pitchFamily="34" charset="0"/>
              <a:buChar char="•"/>
            </a:pPr>
            <a:r>
              <a:rPr lang="en-US" sz="2000" b="0" i="0" u="none" strike="noStrike" dirty="0">
                <a:effectLst/>
              </a:rPr>
              <a:t>B</a:t>
            </a:r>
            <a:r>
              <a:rPr lang="en-US" sz="2000" b="0" i="0" u="none" strike="noStrike" baseline="-25000" dirty="0">
                <a:effectLst/>
              </a:rPr>
              <a:t>0</a:t>
            </a:r>
            <a:r>
              <a:rPr lang="en-US" sz="2000" b="0" i="0" u="none" strike="noStrike" dirty="0">
                <a:effectLst/>
              </a:rPr>
              <a:t> is a static field in the lab frame, B</a:t>
            </a:r>
            <a:r>
              <a:rPr lang="en-US" sz="2000" b="0" i="0" u="none" strike="noStrike" baseline="-25000" dirty="0">
                <a:effectLst/>
              </a:rPr>
              <a:t>1</a:t>
            </a:r>
            <a:r>
              <a:rPr lang="en-US" sz="2000" b="0" i="0" u="none" strike="noStrike" dirty="0">
                <a:effectLst/>
              </a:rPr>
              <a:t> oscillates with some frequency, ω.</a:t>
            </a:r>
          </a:p>
          <a:p>
            <a:pPr marL="342900" indent="-342900">
              <a:buFont typeface="Arial" panose="020B0604020202020204" pitchFamily="34" charset="0"/>
              <a:buChar char="•"/>
            </a:pPr>
            <a:endParaRPr lang="en-US" sz="2000" b="0" i="0" u="none" strike="noStrike" dirty="0">
              <a:effectLst/>
            </a:endParaRPr>
          </a:p>
          <a:p>
            <a:pPr marL="342900" indent="-342900">
              <a:buFont typeface="Arial" panose="020B0604020202020204" pitchFamily="34" charset="0"/>
              <a:buChar char="•"/>
            </a:pPr>
            <a:r>
              <a:rPr lang="en-US" sz="2000" b="0" i="0" u="none" strike="noStrike" dirty="0">
                <a:effectLst/>
              </a:rPr>
              <a:t>In the rotating frame, the magnetic moment sees an effective </a:t>
            </a:r>
            <a:r>
              <a:rPr lang="en-US" sz="2000" b="0" i="0" u="none" strike="noStrike" dirty="0" err="1">
                <a:effectLst/>
              </a:rPr>
              <a:t>B</a:t>
            </a:r>
            <a:r>
              <a:rPr lang="en-US" sz="2000" b="0" i="0" u="none" strike="noStrike" baseline="-25000" dirty="0" err="1">
                <a:effectLst/>
              </a:rPr>
              <a:t>eff</a:t>
            </a:r>
            <a:r>
              <a:rPr lang="en-US" sz="2000" b="0" i="0" u="none" strike="noStrike" dirty="0">
                <a:effectLst/>
              </a:rPr>
              <a:t>, and B</a:t>
            </a:r>
            <a:r>
              <a:rPr lang="en-US" sz="2000" b="0" i="0" u="none" strike="noStrike" baseline="-25000" dirty="0">
                <a:effectLst/>
              </a:rPr>
              <a:t>0</a:t>
            </a:r>
            <a:r>
              <a:rPr lang="en-US" sz="2000" b="0" i="0" u="none" strike="noStrike" dirty="0">
                <a:effectLst/>
              </a:rPr>
              <a:t>, modulated by the </a:t>
            </a:r>
            <a:r>
              <a:rPr lang="en-US" sz="2000" b="0" i="0" u="none" strike="noStrike" dirty="0" err="1">
                <a:effectLst/>
              </a:rPr>
              <a:t>larmor</a:t>
            </a:r>
            <a:r>
              <a:rPr lang="en-US" sz="2000" b="0" i="0" u="none" strike="noStrike" dirty="0">
                <a:effectLst/>
              </a:rPr>
              <a:t> frequency and ω.</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Change in </a:t>
            </a:r>
            <a:r>
              <a:rPr lang="en-US" sz="2000" dirty="0" err="1"/>
              <a:t>B</a:t>
            </a:r>
            <a:r>
              <a:rPr lang="en-US" sz="2000" baseline="-25000" dirty="0" err="1"/>
              <a:t>eff</a:t>
            </a:r>
            <a:r>
              <a:rPr lang="en-US" sz="2000" dirty="0"/>
              <a:t> must be slower than the Larmor Precession Frequency</a:t>
            </a:r>
          </a:p>
          <a:p>
            <a:pPr marL="342900" indent="-342900">
              <a:buFont typeface="Arial" panose="020B0604020202020204" pitchFamily="34" charset="0"/>
              <a:buChar char="•"/>
            </a:pPr>
            <a:endParaRPr lang="en-US" sz="2000" dirty="0"/>
          </a:p>
        </p:txBody>
      </p:sp>
      <p:grpSp>
        <p:nvGrpSpPr>
          <p:cNvPr id="47" name="Group 46">
            <a:extLst>
              <a:ext uri="{FF2B5EF4-FFF2-40B4-BE49-F238E27FC236}">
                <a16:creationId xmlns:a16="http://schemas.microsoft.com/office/drawing/2014/main" id="{CA3EDEEE-C412-43A3-86C5-D330E8C05C0B}"/>
              </a:ext>
            </a:extLst>
          </p:cNvPr>
          <p:cNvGrpSpPr/>
          <p:nvPr/>
        </p:nvGrpSpPr>
        <p:grpSpPr>
          <a:xfrm>
            <a:off x="9509715" y="1155746"/>
            <a:ext cx="1817928" cy="5457836"/>
            <a:chOff x="1182309" y="1777665"/>
            <a:chExt cx="1817928" cy="5457836"/>
          </a:xfrm>
        </p:grpSpPr>
        <p:cxnSp>
          <p:nvCxnSpPr>
            <p:cNvPr id="19" name="Straight Arrow Connector 18">
              <a:extLst>
                <a:ext uri="{FF2B5EF4-FFF2-40B4-BE49-F238E27FC236}">
                  <a16:creationId xmlns:a16="http://schemas.microsoft.com/office/drawing/2014/main" id="{7A84CBAE-4C24-46EC-8D48-A745DC2E504C}"/>
                </a:ext>
              </a:extLst>
            </p:cNvPr>
            <p:cNvCxnSpPr>
              <a:cxnSpLocks/>
            </p:cNvCxnSpPr>
            <p:nvPr/>
          </p:nvCxnSpPr>
          <p:spPr>
            <a:xfrm flipV="1">
              <a:off x="1660643" y="1799303"/>
              <a:ext cx="0" cy="32767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CD64EA0-1491-416A-BF3B-5BEA9BB59ED4}"/>
                </a:ext>
              </a:extLst>
            </p:cNvPr>
            <p:cNvCxnSpPr>
              <a:cxnSpLocks/>
            </p:cNvCxnSpPr>
            <p:nvPr/>
          </p:nvCxnSpPr>
          <p:spPr>
            <a:xfrm>
              <a:off x="1660643" y="5076031"/>
              <a:ext cx="8613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2FB62FA-061F-4E0C-B620-09D015901750}"/>
                </a:ext>
              </a:extLst>
            </p:cNvPr>
            <p:cNvCxnSpPr>
              <a:cxnSpLocks/>
            </p:cNvCxnSpPr>
            <p:nvPr/>
          </p:nvCxnSpPr>
          <p:spPr>
            <a:xfrm>
              <a:off x="1719636" y="1799303"/>
              <a:ext cx="0" cy="516442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8303D6A-E8E4-4733-9B1D-9E2A436AA61A}"/>
                </a:ext>
              </a:extLst>
            </p:cNvPr>
            <p:cNvCxnSpPr>
              <a:cxnSpLocks/>
            </p:cNvCxnSpPr>
            <p:nvPr/>
          </p:nvCxnSpPr>
          <p:spPr>
            <a:xfrm>
              <a:off x="1660643" y="5076031"/>
              <a:ext cx="840850" cy="18082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6384FAA-DD5C-4CF1-9F1C-AFB9EE9FFD2E}"/>
                </a:ext>
              </a:extLst>
            </p:cNvPr>
            <p:cNvCxnSpPr>
              <a:cxnSpLocks/>
            </p:cNvCxnSpPr>
            <p:nvPr/>
          </p:nvCxnSpPr>
          <p:spPr>
            <a:xfrm>
              <a:off x="1674485" y="5122727"/>
              <a:ext cx="1292350" cy="2112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C973BDE-D2B8-4FCC-BA65-FE268477410F}"/>
                </a:ext>
              </a:extLst>
            </p:cNvPr>
            <p:cNvSpPr txBox="1"/>
            <p:nvPr/>
          </p:nvSpPr>
          <p:spPr>
            <a:xfrm>
              <a:off x="1331388" y="1777665"/>
              <a:ext cx="388248" cy="369332"/>
            </a:xfrm>
            <a:prstGeom prst="rect">
              <a:avLst/>
            </a:prstGeom>
            <a:noFill/>
          </p:spPr>
          <p:txBody>
            <a:bodyPr wrap="none" rtlCol="0">
              <a:spAutoFit/>
            </a:bodyPr>
            <a:lstStyle/>
            <a:p>
              <a:r>
                <a:rPr lang="en-US" dirty="0"/>
                <a:t>B</a:t>
              </a:r>
              <a:r>
                <a:rPr lang="en-US" baseline="-25000" dirty="0"/>
                <a:t>0</a:t>
              </a:r>
            </a:p>
          </p:txBody>
        </p:sp>
        <p:sp>
          <p:nvSpPr>
            <p:cNvPr id="72" name="TextBox 71">
              <a:extLst>
                <a:ext uri="{FF2B5EF4-FFF2-40B4-BE49-F238E27FC236}">
                  <a16:creationId xmlns:a16="http://schemas.microsoft.com/office/drawing/2014/main" id="{A22A1032-4172-479B-A0DF-578966EAE90B}"/>
                </a:ext>
              </a:extLst>
            </p:cNvPr>
            <p:cNvSpPr txBox="1"/>
            <p:nvPr/>
          </p:nvSpPr>
          <p:spPr>
            <a:xfrm>
              <a:off x="2157197" y="4706698"/>
              <a:ext cx="388248" cy="369332"/>
            </a:xfrm>
            <a:prstGeom prst="rect">
              <a:avLst/>
            </a:prstGeom>
            <a:noFill/>
          </p:spPr>
          <p:txBody>
            <a:bodyPr wrap="none" rtlCol="0">
              <a:spAutoFit/>
            </a:bodyPr>
            <a:lstStyle/>
            <a:p>
              <a:r>
                <a:rPr lang="en-US" dirty="0"/>
                <a:t>B</a:t>
              </a:r>
              <a:r>
                <a:rPr lang="en-US" baseline="-25000" dirty="0"/>
                <a:t>1</a:t>
              </a:r>
            </a:p>
          </p:txBody>
        </p:sp>
        <p:sp>
          <p:nvSpPr>
            <p:cNvPr id="73" name="TextBox 72">
              <a:extLst>
                <a:ext uri="{FF2B5EF4-FFF2-40B4-BE49-F238E27FC236}">
                  <a16:creationId xmlns:a16="http://schemas.microsoft.com/office/drawing/2014/main" id="{357D4B3D-1B41-4ECA-9DFF-3630A7F1C854}"/>
                </a:ext>
              </a:extLst>
            </p:cNvPr>
            <p:cNvSpPr txBox="1"/>
            <p:nvPr/>
          </p:nvSpPr>
          <p:spPr>
            <a:xfrm>
              <a:off x="1856052" y="6336604"/>
              <a:ext cx="476797" cy="369332"/>
            </a:xfrm>
            <a:prstGeom prst="rect">
              <a:avLst/>
            </a:prstGeom>
            <a:noFill/>
          </p:spPr>
          <p:txBody>
            <a:bodyPr wrap="none" rtlCol="0">
              <a:spAutoFit/>
            </a:bodyPr>
            <a:lstStyle/>
            <a:p>
              <a:r>
                <a:rPr lang="en-US" dirty="0" err="1"/>
                <a:t>B</a:t>
              </a:r>
              <a:r>
                <a:rPr lang="en-US" baseline="-25000" dirty="0" err="1"/>
                <a:t>eff</a:t>
              </a:r>
              <a:endParaRPr lang="en-US" baseline="-25000" dirty="0"/>
            </a:p>
          </p:txBody>
        </p:sp>
        <p:sp>
          <p:nvSpPr>
            <p:cNvPr id="74" name="TextBox 73">
              <a:extLst>
                <a:ext uri="{FF2B5EF4-FFF2-40B4-BE49-F238E27FC236}">
                  <a16:creationId xmlns:a16="http://schemas.microsoft.com/office/drawing/2014/main" id="{B9440DED-3151-4842-BE4A-E4F84390A3CD}"/>
                </a:ext>
              </a:extLst>
            </p:cNvPr>
            <p:cNvSpPr txBox="1"/>
            <p:nvPr/>
          </p:nvSpPr>
          <p:spPr>
            <a:xfrm>
              <a:off x="2688933" y="6568437"/>
              <a:ext cx="311304" cy="369332"/>
            </a:xfrm>
            <a:prstGeom prst="rect">
              <a:avLst/>
            </a:prstGeom>
            <a:noFill/>
          </p:spPr>
          <p:txBody>
            <a:bodyPr wrap="none" rtlCol="0">
              <a:spAutoFit/>
            </a:bodyPr>
            <a:lstStyle/>
            <a:p>
              <a:r>
                <a:rPr lang="en-US" dirty="0"/>
                <a:t>μ</a:t>
              </a:r>
            </a:p>
          </p:txBody>
        </p:sp>
        <p:sp>
          <p:nvSpPr>
            <p:cNvPr id="45" name="Oval 44">
              <a:extLst>
                <a:ext uri="{FF2B5EF4-FFF2-40B4-BE49-F238E27FC236}">
                  <a16:creationId xmlns:a16="http://schemas.microsoft.com/office/drawing/2014/main" id="{78FF34DA-C0BD-4833-8520-9A89013CD533}"/>
                </a:ext>
              </a:extLst>
            </p:cNvPr>
            <p:cNvSpPr/>
            <p:nvPr/>
          </p:nvSpPr>
          <p:spPr>
            <a:xfrm rot="20347137">
              <a:off x="2190188" y="6706788"/>
              <a:ext cx="447464" cy="15852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7C4E5442-ABD5-4F0C-80B8-5631E71218EF}"/>
                </a:ext>
              </a:extLst>
            </p:cNvPr>
            <p:cNvSpPr txBox="1"/>
            <p:nvPr/>
          </p:nvSpPr>
          <p:spPr>
            <a:xfrm>
              <a:off x="1182309" y="5336739"/>
              <a:ext cx="537327" cy="369332"/>
            </a:xfrm>
            <a:prstGeom prst="rect">
              <a:avLst/>
            </a:prstGeom>
            <a:noFill/>
          </p:spPr>
          <p:txBody>
            <a:bodyPr wrap="none" rtlCol="0">
              <a:spAutoFit/>
            </a:bodyPr>
            <a:lstStyle/>
            <a:p>
              <a:r>
                <a:rPr lang="en-US" dirty="0"/>
                <a:t>ω/</a:t>
              </a:r>
              <a:r>
                <a:rPr lang="el-GR" dirty="0"/>
                <a:t>γ</a:t>
              </a:r>
              <a:endParaRPr lang="en-US" dirty="0"/>
            </a:p>
          </p:txBody>
        </p:sp>
      </p:grpSp>
      <p:grpSp>
        <p:nvGrpSpPr>
          <p:cNvPr id="58" name="Group 57">
            <a:extLst>
              <a:ext uri="{FF2B5EF4-FFF2-40B4-BE49-F238E27FC236}">
                <a16:creationId xmlns:a16="http://schemas.microsoft.com/office/drawing/2014/main" id="{D1D6F507-2A28-4732-AA45-53A6B4E6F998}"/>
              </a:ext>
            </a:extLst>
          </p:cNvPr>
          <p:cNvGrpSpPr/>
          <p:nvPr/>
        </p:nvGrpSpPr>
        <p:grpSpPr>
          <a:xfrm>
            <a:off x="7502285" y="1185015"/>
            <a:ext cx="2142672" cy="3335266"/>
            <a:chOff x="7414283" y="1003346"/>
            <a:chExt cx="2142672" cy="3335266"/>
          </a:xfrm>
        </p:grpSpPr>
        <p:cxnSp>
          <p:nvCxnSpPr>
            <p:cNvPr id="81" name="Straight Arrow Connector 80">
              <a:extLst>
                <a:ext uri="{FF2B5EF4-FFF2-40B4-BE49-F238E27FC236}">
                  <a16:creationId xmlns:a16="http://schemas.microsoft.com/office/drawing/2014/main" id="{EC9832B1-E512-4D8C-9283-2CF110638BD3}"/>
                </a:ext>
              </a:extLst>
            </p:cNvPr>
            <p:cNvCxnSpPr>
              <a:cxnSpLocks/>
            </p:cNvCxnSpPr>
            <p:nvPr/>
          </p:nvCxnSpPr>
          <p:spPr>
            <a:xfrm flipV="1">
              <a:off x="7743538" y="1024984"/>
              <a:ext cx="0" cy="32767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638756-1474-4621-89DE-8D7B1E1B3736}"/>
                </a:ext>
              </a:extLst>
            </p:cNvPr>
            <p:cNvCxnSpPr>
              <a:cxnSpLocks/>
            </p:cNvCxnSpPr>
            <p:nvPr/>
          </p:nvCxnSpPr>
          <p:spPr>
            <a:xfrm>
              <a:off x="7743538" y="4301712"/>
              <a:ext cx="8613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4DE413D-EE90-467A-89C3-9C4519FD24C4}"/>
                </a:ext>
              </a:extLst>
            </p:cNvPr>
            <p:cNvCxnSpPr>
              <a:cxnSpLocks/>
            </p:cNvCxnSpPr>
            <p:nvPr/>
          </p:nvCxnSpPr>
          <p:spPr>
            <a:xfrm>
              <a:off x="7817914" y="1061884"/>
              <a:ext cx="0" cy="277349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42B6ABD-9E8D-49AA-A8F0-7924F1986BC1}"/>
                </a:ext>
              </a:extLst>
            </p:cNvPr>
            <p:cNvCxnSpPr>
              <a:cxnSpLocks/>
            </p:cNvCxnSpPr>
            <p:nvPr/>
          </p:nvCxnSpPr>
          <p:spPr>
            <a:xfrm flipV="1">
              <a:off x="7743538" y="3672348"/>
              <a:ext cx="749994" cy="629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DD46B2C-247B-4133-A156-E5049ADBE9BD}"/>
                </a:ext>
              </a:extLst>
            </p:cNvPr>
            <p:cNvCxnSpPr>
              <a:cxnSpLocks/>
            </p:cNvCxnSpPr>
            <p:nvPr/>
          </p:nvCxnSpPr>
          <p:spPr>
            <a:xfrm flipV="1">
              <a:off x="7757376" y="3153449"/>
              <a:ext cx="1799579" cy="1185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009C732-ED7B-4608-B496-D1C7A5BF451B}"/>
                </a:ext>
              </a:extLst>
            </p:cNvPr>
            <p:cNvSpPr txBox="1"/>
            <p:nvPr/>
          </p:nvSpPr>
          <p:spPr>
            <a:xfrm>
              <a:off x="7414283" y="1003346"/>
              <a:ext cx="388248" cy="369332"/>
            </a:xfrm>
            <a:prstGeom prst="rect">
              <a:avLst/>
            </a:prstGeom>
            <a:noFill/>
          </p:spPr>
          <p:txBody>
            <a:bodyPr wrap="none" rtlCol="0">
              <a:spAutoFit/>
            </a:bodyPr>
            <a:lstStyle/>
            <a:p>
              <a:r>
                <a:rPr lang="en-US" dirty="0"/>
                <a:t>B</a:t>
              </a:r>
              <a:r>
                <a:rPr lang="en-US" baseline="-25000" dirty="0"/>
                <a:t>0</a:t>
              </a:r>
            </a:p>
          </p:txBody>
        </p:sp>
        <p:sp>
          <p:nvSpPr>
            <p:cNvPr id="87" name="TextBox 86">
              <a:extLst>
                <a:ext uri="{FF2B5EF4-FFF2-40B4-BE49-F238E27FC236}">
                  <a16:creationId xmlns:a16="http://schemas.microsoft.com/office/drawing/2014/main" id="{AF1D5A66-EFD8-4753-BB61-BD86B3AA2E35}"/>
                </a:ext>
              </a:extLst>
            </p:cNvPr>
            <p:cNvSpPr txBox="1"/>
            <p:nvPr/>
          </p:nvSpPr>
          <p:spPr>
            <a:xfrm>
              <a:off x="8240092" y="3932379"/>
              <a:ext cx="388248" cy="369332"/>
            </a:xfrm>
            <a:prstGeom prst="rect">
              <a:avLst/>
            </a:prstGeom>
            <a:noFill/>
          </p:spPr>
          <p:txBody>
            <a:bodyPr wrap="none" rtlCol="0">
              <a:spAutoFit/>
            </a:bodyPr>
            <a:lstStyle/>
            <a:p>
              <a:r>
                <a:rPr lang="en-US" dirty="0"/>
                <a:t>B</a:t>
              </a:r>
              <a:r>
                <a:rPr lang="en-US" baseline="-25000" dirty="0"/>
                <a:t>1</a:t>
              </a:r>
            </a:p>
          </p:txBody>
        </p:sp>
        <p:sp>
          <p:nvSpPr>
            <p:cNvPr id="88" name="TextBox 87">
              <a:extLst>
                <a:ext uri="{FF2B5EF4-FFF2-40B4-BE49-F238E27FC236}">
                  <a16:creationId xmlns:a16="http://schemas.microsoft.com/office/drawing/2014/main" id="{5C520386-8E2F-4F25-A509-927505A87F17}"/>
                </a:ext>
              </a:extLst>
            </p:cNvPr>
            <p:cNvSpPr txBox="1"/>
            <p:nvPr/>
          </p:nvSpPr>
          <p:spPr>
            <a:xfrm>
              <a:off x="7880136" y="3554314"/>
              <a:ext cx="476797" cy="369332"/>
            </a:xfrm>
            <a:prstGeom prst="rect">
              <a:avLst/>
            </a:prstGeom>
            <a:noFill/>
          </p:spPr>
          <p:txBody>
            <a:bodyPr wrap="none" rtlCol="0">
              <a:spAutoFit/>
            </a:bodyPr>
            <a:lstStyle/>
            <a:p>
              <a:r>
                <a:rPr lang="en-US" dirty="0" err="1"/>
                <a:t>B</a:t>
              </a:r>
              <a:r>
                <a:rPr lang="en-US" baseline="-25000" dirty="0" err="1"/>
                <a:t>eff</a:t>
              </a:r>
              <a:endParaRPr lang="en-US" baseline="-25000" dirty="0"/>
            </a:p>
          </p:txBody>
        </p:sp>
        <p:sp>
          <p:nvSpPr>
            <p:cNvPr id="89" name="TextBox 88">
              <a:extLst>
                <a:ext uri="{FF2B5EF4-FFF2-40B4-BE49-F238E27FC236}">
                  <a16:creationId xmlns:a16="http://schemas.microsoft.com/office/drawing/2014/main" id="{7C26ECBA-0CE6-4CAC-A820-6AA2E4176DF4}"/>
                </a:ext>
              </a:extLst>
            </p:cNvPr>
            <p:cNvSpPr txBox="1"/>
            <p:nvPr/>
          </p:nvSpPr>
          <p:spPr>
            <a:xfrm>
              <a:off x="9070901" y="3369648"/>
              <a:ext cx="311304" cy="369332"/>
            </a:xfrm>
            <a:prstGeom prst="rect">
              <a:avLst/>
            </a:prstGeom>
            <a:noFill/>
          </p:spPr>
          <p:txBody>
            <a:bodyPr wrap="none" rtlCol="0">
              <a:spAutoFit/>
            </a:bodyPr>
            <a:lstStyle/>
            <a:p>
              <a:r>
                <a:rPr lang="en-US" dirty="0"/>
                <a:t>μ</a:t>
              </a:r>
            </a:p>
          </p:txBody>
        </p:sp>
        <p:sp>
          <p:nvSpPr>
            <p:cNvPr id="90" name="Oval 89">
              <a:extLst>
                <a:ext uri="{FF2B5EF4-FFF2-40B4-BE49-F238E27FC236}">
                  <a16:creationId xmlns:a16="http://schemas.microsoft.com/office/drawing/2014/main" id="{232A5C7F-DE8F-4DBF-972A-D0CE82F54CE1}"/>
                </a:ext>
              </a:extLst>
            </p:cNvPr>
            <p:cNvSpPr/>
            <p:nvPr/>
          </p:nvSpPr>
          <p:spPr>
            <a:xfrm rot="1422013">
              <a:off x="8182926" y="3637559"/>
              <a:ext cx="447464" cy="15852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8163127D-3BFC-4C94-84C7-6067AF2220E9}"/>
                </a:ext>
              </a:extLst>
            </p:cNvPr>
            <p:cNvSpPr txBox="1"/>
            <p:nvPr/>
          </p:nvSpPr>
          <p:spPr>
            <a:xfrm>
              <a:off x="7818701" y="1802584"/>
              <a:ext cx="537327" cy="369332"/>
            </a:xfrm>
            <a:prstGeom prst="rect">
              <a:avLst/>
            </a:prstGeom>
            <a:noFill/>
          </p:spPr>
          <p:txBody>
            <a:bodyPr wrap="none" rtlCol="0">
              <a:spAutoFit/>
            </a:bodyPr>
            <a:lstStyle/>
            <a:p>
              <a:r>
                <a:rPr lang="en-US" dirty="0"/>
                <a:t>ω/</a:t>
              </a:r>
              <a:r>
                <a:rPr lang="el-GR" dirty="0"/>
                <a:t>γ</a:t>
              </a:r>
              <a:endParaRPr lang="en-US" dirty="0"/>
            </a:p>
          </p:txBody>
        </p:sp>
      </p:grpSp>
      <p:grpSp>
        <p:nvGrpSpPr>
          <p:cNvPr id="96" name="Group 95">
            <a:extLst>
              <a:ext uri="{FF2B5EF4-FFF2-40B4-BE49-F238E27FC236}">
                <a16:creationId xmlns:a16="http://schemas.microsoft.com/office/drawing/2014/main" id="{8D0F581E-F7CF-4F34-AE3C-3F9AC17FEA07}"/>
              </a:ext>
            </a:extLst>
          </p:cNvPr>
          <p:cNvGrpSpPr/>
          <p:nvPr/>
        </p:nvGrpSpPr>
        <p:grpSpPr>
          <a:xfrm>
            <a:off x="6118350" y="1192646"/>
            <a:ext cx="1519899" cy="3298366"/>
            <a:chOff x="1331388" y="1777665"/>
            <a:chExt cx="1519899" cy="3298366"/>
          </a:xfrm>
        </p:grpSpPr>
        <p:cxnSp>
          <p:nvCxnSpPr>
            <p:cNvPr id="97" name="Straight Arrow Connector 96">
              <a:extLst>
                <a:ext uri="{FF2B5EF4-FFF2-40B4-BE49-F238E27FC236}">
                  <a16:creationId xmlns:a16="http://schemas.microsoft.com/office/drawing/2014/main" id="{E2230738-29CC-457A-A541-1C43860ECC3C}"/>
                </a:ext>
              </a:extLst>
            </p:cNvPr>
            <p:cNvCxnSpPr>
              <a:cxnSpLocks/>
            </p:cNvCxnSpPr>
            <p:nvPr/>
          </p:nvCxnSpPr>
          <p:spPr>
            <a:xfrm flipV="1">
              <a:off x="1660643" y="1799303"/>
              <a:ext cx="0" cy="32767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353E8C3-FFF8-415A-A2CC-389903232FD3}"/>
                </a:ext>
              </a:extLst>
            </p:cNvPr>
            <p:cNvCxnSpPr>
              <a:cxnSpLocks/>
            </p:cNvCxnSpPr>
            <p:nvPr/>
          </p:nvCxnSpPr>
          <p:spPr>
            <a:xfrm>
              <a:off x="1660643" y="5076031"/>
              <a:ext cx="8613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6812D61-F30E-4FBD-AEBE-F47C5F3B1428}"/>
                </a:ext>
              </a:extLst>
            </p:cNvPr>
            <p:cNvCxnSpPr/>
            <p:nvPr/>
          </p:nvCxnSpPr>
          <p:spPr>
            <a:xfrm>
              <a:off x="1719636" y="1799303"/>
              <a:ext cx="0" cy="106188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155E78-28A2-4B71-A099-33F69BB1474A}"/>
                </a:ext>
              </a:extLst>
            </p:cNvPr>
            <p:cNvCxnSpPr/>
            <p:nvPr/>
          </p:nvCxnSpPr>
          <p:spPr>
            <a:xfrm flipV="1">
              <a:off x="1660643" y="2816942"/>
              <a:ext cx="713847" cy="22590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001E02D-F69D-4CCC-B81B-6645C2009209}"/>
                </a:ext>
              </a:extLst>
            </p:cNvPr>
            <p:cNvCxnSpPr>
              <a:cxnSpLocks/>
              <a:endCxn id="106" idx="6"/>
            </p:cNvCxnSpPr>
            <p:nvPr/>
          </p:nvCxnSpPr>
          <p:spPr>
            <a:xfrm flipV="1">
              <a:off x="1660642" y="3317368"/>
              <a:ext cx="808989" cy="175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3E3510B-489D-4BD0-A1AB-EA256EADCB4D}"/>
                </a:ext>
              </a:extLst>
            </p:cNvPr>
            <p:cNvSpPr txBox="1"/>
            <p:nvPr/>
          </p:nvSpPr>
          <p:spPr>
            <a:xfrm>
              <a:off x="1331388" y="1777665"/>
              <a:ext cx="388248" cy="369332"/>
            </a:xfrm>
            <a:prstGeom prst="rect">
              <a:avLst/>
            </a:prstGeom>
            <a:noFill/>
          </p:spPr>
          <p:txBody>
            <a:bodyPr wrap="none" rtlCol="0">
              <a:spAutoFit/>
            </a:bodyPr>
            <a:lstStyle/>
            <a:p>
              <a:r>
                <a:rPr lang="en-US" dirty="0"/>
                <a:t>B</a:t>
              </a:r>
              <a:r>
                <a:rPr lang="en-US" baseline="-25000" dirty="0"/>
                <a:t>0</a:t>
              </a:r>
            </a:p>
          </p:txBody>
        </p:sp>
        <p:sp>
          <p:nvSpPr>
            <p:cNvPr id="103" name="TextBox 102">
              <a:extLst>
                <a:ext uri="{FF2B5EF4-FFF2-40B4-BE49-F238E27FC236}">
                  <a16:creationId xmlns:a16="http://schemas.microsoft.com/office/drawing/2014/main" id="{F0773EA5-65AE-4AAE-9347-202D89F74C89}"/>
                </a:ext>
              </a:extLst>
            </p:cNvPr>
            <p:cNvSpPr txBox="1"/>
            <p:nvPr/>
          </p:nvSpPr>
          <p:spPr>
            <a:xfrm>
              <a:off x="2157197" y="4706698"/>
              <a:ext cx="388248" cy="369332"/>
            </a:xfrm>
            <a:prstGeom prst="rect">
              <a:avLst/>
            </a:prstGeom>
            <a:noFill/>
          </p:spPr>
          <p:txBody>
            <a:bodyPr wrap="none" rtlCol="0">
              <a:spAutoFit/>
            </a:bodyPr>
            <a:lstStyle/>
            <a:p>
              <a:r>
                <a:rPr lang="en-US" dirty="0"/>
                <a:t>B</a:t>
              </a:r>
              <a:r>
                <a:rPr lang="en-US" baseline="-25000" dirty="0"/>
                <a:t>1</a:t>
              </a:r>
            </a:p>
          </p:txBody>
        </p:sp>
        <p:sp>
          <p:nvSpPr>
            <p:cNvPr id="104" name="TextBox 103">
              <a:extLst>
                <a:ext uri="{FF2B5EF4-FFF2-40B4-BE49-F238E27FC236}">
                  <a16:creationId xmlns:a16="http://schemas.microsoft.com/office/drawing/2014/main" id="{DDEC7B49-3ABE-41E6-8F46-FA43FF5ABE1A}"/>
                </a:ext>
              </a:extLst>
            </p:cNvPr>
            <p:cNvSpPr txBox="1"/>
            <p:nvPr/>
          </p:nvSpPr>
          <p:spPr>
            <a:xfrm>
              <a:off x="2374490" y="2705707"/>
              <a:ext cx="476797" cy="369332"/>
            </a:xfrm>
            <a:prstGeom prst="rect">
              <a:avLst/>
            </a:prstGeom>
            <a:noFill/>
          </p:spPr>
          <p:txBody>
            <a:bodyPr wrap="none" rtlCol="0">
              <a:spAutoFit/>
            </a:bodyPr>
            <a:lstStyle/>
            <a:p>
              <a:r>
                <a:rPr lang="en-US" dirty="0" err="1"/>
                <a:t>B</a:t>
              </a:r>
              <a:r>
                <a:rPr lang="en-US" baseline="-25000" dirty="0" err="1"/>
                <a:t>eff</a:t>
              </a:r>
              <a:endParaRPr lang="en-US" baseline="-25000" dirty="0"/>
            </a:p>
          </p:txBody>
        </p:sp>
        <p:sp>
          <p:nvSpPr>
            <p:cNvPr id="105" name="TextBox 104">
              <a:extLst>
                <a:ext uri="{FF2B5EF4-FFF2-40B4-BE49-F238E27FC236}">
                  <a16:creationId xmlns:a16="http://schemas.microsoft.com/office/drawing/2014/main" id="{CCDE121E-5C30-418E-93C7-824B9F85FD54}"/>
                </a:ext>
              </a:extLst>
            </p:cNvPr>
            <p:cNvSpPr txBox="1"/>
            <p:nvPr/>
          </p:nvSpPr>
          <p:spPr>
            <a:xfrm>
              <a:off x="2177197" y="3706202"/>
              <a:ext cx="311304" cy="369332"/>
            </a:xfrm>
            <a:prstGeom prst="rect">
              <a:avLst/>
            </a:prstGeom>
            <a:noFill/>
          </p:spPr>
          <p:txBody>
            <a:bodyPr wrap="none" rtlCol="0">
              <a:spAutoFit/>
            </a:bodyPr>
            <a:lstStyle/>
            <a:p>
              <a:r>
                <a:rPr lang="en-US" dirty="0"/>
                <a:t>μ</a:t>
              </a:r>
            </a:p>
          </p:txBody>
        </p:sp>
        <p:sp>
          <p:nvSpPr>
            <p:cNvPr id="106" name="Oval 105">
              <a:extLst>
                <a:ext uri="{FF2B5EF4-FFF2-40B4-BE49-F238E27FC236}">
                  <a16:creationId xmlns:a16="http://schemas.microsoft.com/office/drawing/2014/main" id="{90F14F9D-B432-4D78-8568-BA52E62069D4}"/>
                </a:ext>
              </a:extLst>
            </p:cNvPr>
            <p:cNvSpPr/>
            <p:nvPr/>
          </p:nvSpPr>
          <p:spPr>
            <a:xfrm rot="1422013">
              <a:off x="2041037" y="3148174"/>
              <a:ext cx="447464" cy="15852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A3573287-0DD6-4594-8D32-F7A174AFC887}"/>
                </a:ext>
              </a:extLst>
            </p:cNvPr>
            <p:cNvSpPr txBox="1"/>
            <p:nvPr/>
          </p:nvSpPr>
          <p:spPr>
            <a:xfrm>
              <a:off x="1676888" y="1781109"/>
              <a:ext cx="537327" cy="369332"/>
            </a:xfrm>
            <a:prstGeom prst="rect">
              <a:avLst/>
            </a:prstGeom>
            <a:noFill/>
          </p:spPr>
          <p:txBody>
            <a:bodyPr wrap="none" rtlCol="0">
              <a:spAutoFit/>
            </a:bodyPr>
            <a:lstStyle/>
            <a:p>
              <a:r>
                <a:rPr lang="en-US" dirty="0"/>
                <a:t>ω/</a:t>
              </a:r>
              <a:r>
                <a:rPr lang="el-GR" dirty="0"/>
                <a:t>γ</a:t>
              </a:r>
              <a:endParaRPr lang="en-US" dirty="0"/>
            </a:p>
          </p:txBody>
        </p:sp>
      </p:grpSp>
      <p:pic>
        <p:nvPicPr>
          <p:cNvPr id="4" name="Audio 3">
            <a:hlinkClick r:id="" action="ppaction://media"/>
            <a:extLst>
              <a:ext uri="{FF2B5EF4-FFF2-40B4-BE49-F238E27FC236}">
                <a16:creationId xmlns:a16="http://schemas.microsoft.com/office/drawing/2014/main" id="{7838A847-32B2-441C-984C-D0A666B957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5" name="Slide Number Placeholder 4">
            <a:extLst>
              <a:ext uri="{FF2B5EF4-FFF2-40B4-BE49-F238E27FC236}">
                <a16:creationId xmlns:a16="http://schemas.microsoft.com/office/drawing/2014/main" id="{D7205DB2-2A10-4CB7-91A8-F3CEA599FFDA}"/>
              </a:ext>
            </a:extLst>
          </p:cNvPr>
          <p:cNvSpPr>
            <a:spLocks noGrp="1"/>
          </p:cNvSpPr>
          <p:nvPr>
            <p:ph type="sldNum" sz="quarter" idx="12"/>
          </p:nvPr>
        </p:nvSpPr>
        <p:spPr/>
        <p:txBody>
          <a:bodyPr/>
          <a:lstStyle/>
          <a:p>
            <a:fld id="{107DB751-B9D0-4F01-A588-F51A582940E8}" type="slidenum">
              <a:rPr lang="en-US" smtClean="0"/>
              <a:t>6</a:t>
            </a:fld>
            <a:endParaRPr lang="en-US"/>
          </a:p>
        </p:txBody>
      </p:sp>
    </p:spTree>
    <p:extLst>
      <p:ext uri="{BB962C8B-B14F-4D97-AF65-F5344CB8AC3E}">
        <p14:creationId xmlns:p14="http://schemas.microsoft.com/office/powerpoint/2010/main" val="4088799093"/>
      </p:ext>
    </p:extLst>
  </p:cSld>
  <p:clrMapOvr>
    <a:masterClrMapping/>
  </p:clrMapOvr>
  <mc:AlternateContent xmlns:mc="http://schemas.openxmlformats.org/markup-compatibility/2006">
    <mc:Choice xmlns:p14="http://schemas.microsoft.com/office/powerpoint/2010/main" Requires="p14">
      <p:transition spd="slow" p14:dur="2000" advTm="68694"/>
    </mc:Choice>
    <mc:Fallback>
      <p:transition spd="slow" advTm="6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908" x="268288" y="2265363"/>
          <p14:tracePt t="23914" x="611188" y="2281238"/>
          <p14:tracePt t="23924" x="998538" y="2339975"/>
          <p14:tracePt t="23927" x="1281113" y="2339975"/>
          <p14:tracePt t="23938" x="1446213" y="2400300"/>
          <p14:tracePt t="23943" x="1803400" y="2400300"/>
          <p14:tracePt t="23948" x="2057400" y="2430463"/>
          <p14:tracePt t="23955" x="2160588" y="2430463"/>
          <p14:tracePt t="23965" x="2370138" y="2430463"/>
          <p14:tracePt t="23972" x="2489200" y="2430463"/>
          <p14:tracePt t="23977" x="2757488" y="2400300"/>
          <p14:tracePt t="23985" x="2965450" y="2386013"/>
          <p14:tracePt t="23992" x="3159125" y="2325688"/>
          <p14:tracePt t="23999" x="3324225" y="2281238"/>
          <p14:tracePt t="24007" x="3487738" y="2236788"/>
          <p14:tracePt t="24019" x="3651250" y="2206625"/>
          <p14:tracePt t="24023" x="3725863" y="2176463"/>
          <p14:tracePt t="24027" x="3844925" y="2117725"/>
          <p14:tracePt t="24035" x="3919538" y="2117725"/>
          <p14:tracePt t="24046" x="3963988" y="2117725"/>
          <p14:tracePt t="24049" x="4024313" y="2101850"/>
          <p14:tracePt t="24057" x="4113213" y="2101850"/>
          <p14:tracePt t="24064" x="4203700" y="2117725"/>
          <p14:tracePt t="24071" x="4337050" y="2117725"/>
          <p14:tracePt t="24078" x="4456113" y="2117725"/>
          <p14:tracePt t="24085" x="4605338" y="2117725"/>
          <p14:tracePt t="24095" x="4724400" y="2117725"/>
          <p14:tracePt t="24099" x="4814888" y="2117725"/>
          <p14:tracePt t="24108" x="4978400" y="2132013"/>
          <p14:tracePt t="24114" x="5097463" y="2146300"/>
          <p14:tracePt t="24127" x="5454650" y="2162175"/>
          <p14:tracePt t="24135" x="5603875" y="2206625"/>
          <p14:tracePt t="24144" x="5694363" y="2236788"/>
          <p14:tracePt t="24154" x="5797550" y="2236788"/>
          <p14:tracePt t="24158" x="5842000" y="2236788"/>
          <p14:tracePt t="24164" x="5916613" y="2236788"/>
          <p14:tracePt t="24172" x="5962650" y="2236788"/>
          <p14:tracePt t="24177" x="6021388" y="2236788"/>
          <p14:tracePt t="24187" x="6051550" y="2236788"/>
          <p14:tracePt t="24193" x="6096000" y="2236788"/>
          <p14:tracePt t="24204" x="6156325" y="2192338"/>
          <p14:tracePt t="24206" x="6245225" y="2162175"/>
          <p14:tracePt t="24216" x="6319838" y="2117725"/>
          <p14:tracePt t="24222" x="6378575" y="2071688"/>
          <p14:tracePt t="24228" x="6424613" y="2012950"/>
          <p14:tracePt t="24235" x="6513513" y="1968500"/>
          <p14:tracePt t="24242" x="6572250" y="1952625"/>
          <p14:tracePt t="24254" x="6602413" y="1952625"/>
          <p14:tracePt t="24257" x="6646863" y="1938338"/>
          <p14:tracePt t="24265" x="6677025" y="1922463"/>
          <p14:tracePt t="24271" x="6692900" y="1922463"/>
          <p14:tracePt t="24277" x="6737350" y="1893888"/>
          <p14:tracePt t="24286" x="6751638" y="1893888"/>
          <p14:tracePt t="24302" x="6765925" y="1893888"/>
          <p14:tracePt t="24306" x="6781800" y="1893888"/>
          <p14:tracePt t="24313" x="6796088" y="1878013"/>
          <p14:tracePt t="24321" x="6840538" y="1863725"/>
          <p14:tracePt t="24328" x="6870700" y="1849438"/>
          <p14:tracePt t="24336" x="6886575" y="1803400"/>
          <p14:tracePt t="24344" x="6915150" y="1758950"/>
          <p14:tracePt t="24352" x="6931025" y="1700213"/>
          <p14:tracePt t="24359" x="6931025" y="1654175"/>
          <p14:tracePt t="24363" x="6931025" y="1609725"/>
          <p14:tracePt t="24372" x="6931025" y="1535113"/>
          <p14:tracePt t="24378" x="6915150" y="1490663"/>
          <p14:tracePt t="24386" x="6886575" y="1446213"/>
          <p14:tracePt t="24394" x="6870700" y="1401763"/>
          <p14:tracePt t="24404" x="6856413" y="1385888"/>
          <p14:tracePt t="24408" x="6840538" y="1385888"/>
          <p14:tracePt t="24414" x="6826250" y="1385888"/>
          <p14:tracePt t="24467" x="6811963" y="1385888"/>
          <p14:tracePt t="24479" x="6796088" y="1371600"/>
          <p14:tracePt t="24485" x="6765925" y="1357313"/>
          <p14:tracePt t="24501" x="6692900" y="1327150"/>
          <p14:tracePt t="24508" x="6677025" y="1296988"/>
          <p14:tracePt t="24514" x="6646863" y="1282700"/>
          <p14:tracePt t="24523" x="6632575" y="1252538"/>
          <p14:tracePt t="24528" x="6602413" y="1236663"/>
          <p14:tracePt t="24536" x="6572250" y="1222375"/>
          <p14:tracePt t="24548" x="6557963" y="1222375"/>
          <p14:tracePt t="24553" x="6543675" y="1222375"/>
          <p14:tracePt t="24576" x="6513513" y="1222375"/>
          <p14:tracePt t="24586" x="6483350" y="1222375"/>
          <p14:tracePt t="24594" x="6438900" y="1222375"/>
          <p14:tracePt t="24602" x="6424613" y="1222375"/>
          <p14:tracePt t="24614" x="6408738" y="1236663"/>
          <p14:tracePt t="24629" x="6394450" y="1236663"/>
          <p14:tracePt t="24636" x="6364288" y="1252538"/>
          <p14:tracePt t="24658" x="6334125" y="1296988"/>
          <p14:tracePt t="24665" x="6289675" y="1327150"/>
          <p14:tracePt t="24674" x="6245225" y="1341438"/>
          <p14:tracePt t="24679" x="6215063" y="1385888"/>
          <p14:tracePt t="24688" x="6184900" y="1416050"/>
          <p14:tracePt t="24694" x="6184900" y="1431925"/>
          <p14:tracePt t="24705" x="6170613" y="1446213"/>
          <p14:tracePt t="24710" x="6156325" y="1446213"/>
          <p14:tracePt t="24715" x="6156325" y="1460500"/>
          <p14:tracePt t="24722" x="6156325" y="1476375"/>
          <p14:tracePt t="24738" x="6156325" y="1490663"/>
          <p14:tracePt t="24743" x="6156325" y="1506538"/>
          <p14:tracePt t="24753" x="6156325" y="1520825"/>
          <p14:tracePt t="24757" x="6156325" y="1550988"/>
          <p14:tracePt t="24774" x="6156325" y="1714500"/>
          <p14:tracePt t="24779" x="6156325" y="1803400"/>
          <p14:tracePt t="24787" x="6156325" y="1833563"/>
          <p14:tracePt t="24798" x="6156325" y="1922463"/>
          <p14:tracePt t="24804" x="6156325" y="1968500"/>
          <p14:tracePt t="24807" x="6156325" y="1997075"/>
          <p14:tracePt t="24815" x="6170613" y="2101850"/>
          <p14:tracePt t="24830" x="6200775" y="2220913"/>
          <p14:tracePt t="24837" x="6229350" y="2339975"/>
          <p14:tracePt t="24854" x="6289675" y="2474913"/>
          <p14:tracePt t="24861" x="6303963" y="2519363"/>
          <p14:tracePt t="24865" x="6319838" y="2563813"/>
          <p14:tracePt t="24874" x="6334125" y="2579688"/>
          <p14:tracePt t="24879" x="6364288" y="2624138"/>
          <p14:tracePt t="24887" x="6378575" y="2638425"/>
          <p14:tracePt t="24895" x="6438900" y="2638425"/>
          <p14:tracePt t="24909" x="6557963" y="2638425"/>
          <p14:tracePt t="24915" x="6588125" y="2638425"/>
          <p14:tracePt t="24924" x="6677025" y="2654300"/>
          <p14:tracePt t="24929" x="6721475" y="2654300"/>
          <p14:tracePt t="24938" x="6765925" y="2654300"/>
          <p14:tracePt t="24944" x="6781800" y="2654300"/>
          <p14:tracePt t="24955" x="6826250" y="2654300"/>
          <p14:tracePt t="24973" x="6840538" y="2638425"/>
          <p14:tracePt t="24979" x="6856413" y="2624138"/>
          <p14:tracePt t="24987" x="6856413" y="2608263"/>
          <p14:tracePt t="24994" x="6856413" y="2579688"/>
          <p14:tracePt t="25003" x="6870700" y="2400300"/>
          <p14:tracePt t="25008" x="6900863" y="2206625"/>
          <p14:tracePt t="25019" x="6900863" y="2043113"/>
          <p14:tracePt t="25023" x="6900863" y="1952625"/>
          <p14:tracePt t="25030" x="6900863" y="1908175"/>
          <p14:tracePt t="25037" x="6900863" y="1849438"/>
          <p14:tracePt t="25046" x="6900863" y="1803400"/>
          <p14:tracePt t="25053" x="6870700" y="1744663"/>
          <p14:tracePt t="25058" x="6856413" y="1700213"/>
          <p14:tracePt t="25068" x="6826250" y="1654175"/>
          <p14:tracePt t="25078" x="6796088" y="1609725"/>
          <p14:tracePt t="25080" x="6751638" y="1550988"/>
          <p14:tracePt t="25087" x="6721475" y="1490663"/>
          <p14:tracePt t="25094" x="6707188" y="1431925"/>
          <p14:tracePt t="25110" x="6646863" y="1371600"/>
          <p14:tracePt t="25118" x="6618288" y="1357313"/>
          <p14:tracePt t="25130" x="6602413" y="1327150"/>
          <p14:tracePt t="25143" x="6588125" y="1327150"/>
          <p14:tracePt t="25208" x="6588125" y="1311275"/>
          <p14:tracePt t="25217" x="6588125" y="1282700"/>
          <p14:tracePt t="25506" x="6662738" y="1385888"/>
          <p14:tracePt t="25519" x="6900863" y="1700213"/>
          <p14:tracePt t="25523" x="7154863" y="1893888"/>
          <p14:tracePt t="25533" x="7302500" y="2162175"/>
          <p14:tracePt t="25538" x="7600950" y="2654300"/>
          <p14:tracePt t="25546" x="7720013" y="2803525"/>
          <p14:tracePt t="25553" x="7899400" y="2951163"/>
          <p14:tracePt t="25560" x="8018463" y="3100388"/>
          <p14:tracePt t="25570" x="8286750" y="3429000"/>
          <p14:tracePt t="25582" x="8615363" y="3876675"/>
          <p14:tracePt t="25591" x="8853488" y="4054475"/>
          <p14:tracePt t="25595" x="8972550" y="4159250"/>
          <p14:tracePt t="25608" x="9196388" y="4413250"/>
          <p14:tracePt t="25610" x="9301163" y="4562475"/>
          <p14:tracePt t="25619" x="9448800" y="4814888"/>
          <p14:tracePt t="25626" x="9509125" y="4875213"/>
          <p14:tracePt t="25631" x="9628188" y="5024438"/>
          <p14:tracePt t="25646" x="9912350" y="5157788"/>
          <p14:tracePt t="25653" x="9985375" y="5248275"/>
          <p14:tracePt t="25661" x="10106025" y="5337175"/>
          <p14:tracePt t="25671" x="10209213" y="5441950"/>
          <p14:tracePt t="25676" x="10313988" y="5546725"/>
          <p14:tracePt t="25684" x="10477500" y="5635625"/>
          <p14:tracePt t="25688" x="10582275" y="5680075"/>
          <p14:tracePt t="25695" x="10671175" y="5740400"/>
          <p14:tracePt t="25704" x="10775950" y="5784850"/>
          <p14:tracePt t="25709" x="10880725" y="5815013"/>
          <p14:tracePt t="25720" x="10910888" y="5829300"/>
          <p14:tracePt t="25727" x="10955338" y="5843588"/>
          <p14:tracePt t="25734" x="10999788" y="5859463"/>
          <p14:tracePt t="25739" x="11029950" y="5859463"/>
          <p14:tracePt t="25745" x="11058525" y="5859463"/>
          <p14:tracePt t="25754" x="11133138" y="5859463"/>
          <p14:tracePt t="25759" x="11163300" y="5873750"/>
          <p14:tracePt t="25769" x="11207750" y="5873750"/>
          <p14:tracePt t="25774" x="11282363" y="5889625"/>
          <p14:tracePt t="25781" x="11326813" y="5903913"/>
          <p14:tracePt t="25790" x="11417300" y="5903913"/>
          <p14:tracePt t="25795" x="11431588" y="5903913"/>
          <p14:tracePt t="25804" x="11461750" y="5903913"/>
          <p14:tracePt t="25810" x="11491913" y="5903913"/>
          <p14:tracePt t="25818" x="11506200" y="5903913"/>
          <p14:tracePt t="25847" x="11522075" y="5859463"/>
          <p14:tracePt t="25856" x="11506200" y="5649913"/>
          <p14:tracePt t="25862" x="11447463" y="5561013"/>
          <p14:tracePt t="25868" x="11356975" y="5351463"/>
          <p14:tracePt t="25874" x="11312525" y="5292725"/>
          <p14:tracePt t="25883" x="11253788" y="5232400"/>
          <p14:tracePt t="25897" x="11118850" y="5113338"/>
          <p14:tracePt t="25907" x="11074400" y="5099050"/>
          <p14:tracePt t="25910" x="11014075" y="5054600"/>
          <p14:tracePt t="25920" x="10939463" y="4994275"/>
          <p14:tracePt t="25925" x="10895013" y="4964113"/>
          <p14:tracePt t="25937" x="10864850" y="4935538"/>
          <p14:tracePt t="25941" x="10836275" y="4919663"/>
          <p14:tracePt t="25946" x="10820400" y="4875213"/>
          <p14:tracePt t="25955" x="10775950" y="4860925"/>
          <p14:tracePt t="25960" x="10731500" y="4845050"/>
          <p14:tracePt t="25968" x="10687050" y="4845050"/>
          <p14:tracePt t="25974" x="10656888" y="4845050"/>
          <p14:tracePt t="25983" x="10596563" y="4845050"/>
          <p14:tracePt t="25990" x="10537825" y="4845050"/>
          <p14:tracePt t="25996" x="10493375" y="4845050"/>
          <p14:tracePt t="26003" x="10463213" y="4845050"/>
          <p14:tracePt t="26010" x="10448925" y="4845050"/>
          <p14:tracePt t="26019" x="10433050" y="4845050"/>
          <p14:tracePt t="26024" x="10418763" y="4845050"/>
          <p14:tracePt t="26039" x="10388600" y="4845050"/>
          <p14:tracePt t="26055" x="10374313" y="4860925"/>
          <p14:tracePt t="26060" x="10358438" y="4875213"/>
          <p14:tracePt t="26068" x="10358438" y="4889500"/>
          <p14:tracePt t="26078" x="10344150" y="4905375"/>
          <p14:tracePt t="26085" x="10328275" y="4919663"/>
          <p14:tracePt t="26089" x="10283825" y="4964113"/>
          <p14:tracePt t="26096" x="10253663" y="5008563"/>
          <p14:tracePt t="26104" x="10225088" y="5054600"/>
          <p14:tracePt t="26110" x="10194925" y="5099050"/>
          <p14:tracePt t="26119" x="10134600" y="5187950"/>
          <p14:tracePt t="26126" x="10106025" y="5218113"/>
          <p14:tracePt t="26135" x="10075863" y="5262563"/>
          <p14:tracePt t="26144" x="10075863" y="5278438"/>
          <p14:tracePt t="26146" x="10045700" y="5322888"/>
          <p14:tracePt t="26154" x="10031413" y="5337175"/>
          <p14:tracePt t="26160" x="10001250" y="5367338"/>
          <p14:tracePt t="26169" x="9985375" y="5397500"/>
          <p14:tracePt t="26175" x="9956800" y="5441950"/>
          <p14:tracePt t="26186" x="9940925" y="5472113"/>
          <p14:tracePt t="26190" x="9912350" y="5500688"/>
          <p14:tracePt t="26196" x="9882188" y="5546725"/>
          <p14:tracePt t="26204" x="9866313" y="5575300"/>
          <p14:tracePt t="26210" x="9866313" y="5591175"/>
          <p14:tracePt t="26219" x="9866313" y="5605463"/>
          <p14:tracePt t="26225" x="9866313" y="5635625"/>
          <p14:tracePt t="26236" x="9866313" y="5665788"/>
          <p14:tracePt t="26239" x="9866313" y="5694363"/>
          <p14:tracePt t="26246" x="9866313" y="5710238"/>
          <p14:tracePt t="26254" x="9866313" y="5754688"/>
          <p14:tracePt t="26260" x="9866313" y="5784850"/>
          <p14:tracePt t="26269" x="9896475" y="5829300"/>
          <p14:tracePt t="26275" x="9912350" y="5843588"/>
          <p14:tracePt t="26285" x="9926638" y="5889625"/>
          <p14:tracePt t="26289" x="9940925" y="5903913"/>
          <p14:tracePt t="26296" x="9971088" y="5934075"/>
          <p14:tracePt t="26303" x="9985375" y="5948363"/>
          <p14:tracePt t="26311" x="10045700" y="5964238"/>
          <p14:tracePt t="26320" x="10090150" y="5964238"/>
          <p14:tracePt t="26333" x="10120313" y="5964238"/>
          <p14:tracePt t="26337" x="10209213" y="5964238"/>
          <p14:tracePt t="26342" x="10269538" y="5964238"/>
          <p14:tracePt t="26346" x="10313988" y="5964238"/>
          <p14:tracePt t="26356" x="10358438" y="5948363"/>
          <p14:tracePt t="26361" x="10463213" y="5934075"/>
          <p14:tracePt t="26369" x="10507663" y="5918200"/>
          <p14:tracePt t="26375" x="10612438" y="5889625"/>
          <p14:tracePt t="26385" x="10687050" y="5843588"/>
          <p14:tracePt t="26394" x="10790238" y="5799138"/>
          <p14:tracePt t="26396" x="10836275" y="5768975"/>
          <p14:tracePt t="26404" x="10910888" y="5768975"/>
          <p14:tracePt t="26411" x="10939463" y="5754688"/>
          <p14:tracePt t="26419" x="10939463" y="5740400"/>
          <p14:tracePt t="26425" x="10955338" y="5710238"/>
          <p14:tracePt t="26439" x="10969625" y="5680075"/>
          <p14:tracePt t="26451" x="10985500" y="5635625"/>
          <p14:tracePt t="26456" x="11014075" y="5530850"/>
          <p14:tracePt t="26464" x="11014075" y="5337175"/>
          <p14:tracePt t="26470" x="11014075" y="5187950"/>
          <p14:tracePt t="26475" x="11014075" y="5083175"/>
          <p14:tracePt t="26485" x="11014075" y="4979988"/>
          <p14:tracePt t="26490" x="10969625" y="4875213"/>
          <p14:tracePt t="26497" x="10969625" y="4845050"/>
          <p14:tracePt t="26504" x="10955338" y="4800600"/>
          <p14:tracePt t="26519" x="10880725" y="4725988"/>
          <p14:tracePt t="26535" x="10790238" y="4665663"/>
          <p14:tracePt t="26540" x="10717213" y="4592638"/>
          <p14:tracePt t="26550" x="10671175" y="4546600"/>
          <p14:tracePt t="26558" x="10642600" y="4518025"/>
          <p14:tracePt t="26562" x="10537825" y="4427538"/>
          <p14:tracePt t="26568" x="10493375" y="4383088"/>
          <p14:tracePt t="26578" x="10448925" y="4322763"/>
          <p14:tracePt t="26585" x="10418763" y="4294188"/>
          <p14:tracePt t="26593" x="10374313" y="4278313"/>
          <p14:tracePt t="26597" x="10358438" y="4264025"/>
          <p14:tracePt t="26609" x="10328275" y="4249738"/>
          <p14:tracePt t="26611" x="10299700" y="4249738"/>
          <p14:tracePt t="26626" x="10225088" y="4249738"/>
          <p14:tracePt t="26642" x="10150475" y="4249738"/>
          <p14:tracePt t="26647" x="10120313" y="4249738"/>
          <p14:tracePt t="26654" x="10090150" y="4264025"/>
          <p14:tracePt t="26663" x="10045700" y="4294188"/>
          <p14:tracePt t="26669" x="10001250" y="4352925"/>
          <p14:tracePt t="26676" x="9956800" y="4383088"/>
          <p14:tracePt t="26686" x="9882188" y="4471988"/>
          <p14:tracePt t="26691" x="9852025" y="4532313"/>
          <p14:tracePt t="26702" x="9821863" y="4562475"/>
          <p14:tracePt t="26706" x="9791700" y="4606925"/>
          <p14:tracePt t="26711" x="9777413" y="4637088"/>
          <p14:tracePt t="26719" x="9763125" y="4681538"/>
          <p14:tracePt t="26726" x="9747250" y="4711700"/>
          <p14:tracePt t="26737" x="9732963" y="4756150"/>
          <p14:tracePt t="26741" x="9717088" y="4786313"/>
          <p14:tracePt t="26747" x="9717088" y="4814888"/>
          <p14:tracePt t="26755" x="9717088" y="4905375"/>
          <p14:tracePt t="26765" x="9702800" y="5038725"/>
          <p14:tracePt t="26769" x="9702800" y="5113338"/>
          <p14:tracePt t="26778" x="9702800" y="5232400"/>
          <p14:tracePt t="26784" x="9702800" y="5322888"/>
          <p14:tracePt t="26794" x="9702800" y="5411788"/>
          <p14:tracePt t="26797" x="9702800" y="5441950"/>
          <p14:tracePt t="26804" x="9702800" y="5486400"/>
          <p14:tracePt t="26812" x="9702800" y="5516563"/>
          <p14:tracePt t="26819" x="9702800" y="5546725"/>
          <p14:tracePt t="26841" x="9763125" y="5784850"/>
          <p14:tracePt t="26848" x="9791700" y="5815013"/>
          <p14:tracePt t="26857" x="9821863" y="5918200"/>
          <p14:tracePt t="26863" x="9837738" y="6022975"/>
          <p14:tracePt t="26873" x="9852025" y="6111875"/>
          <p14:tracePt t="26876" x="9852025" y="6142038"/>
          <p14:tracePt t="26890" x="9866313" y="6172200"/>
          <p14:tracePt t="26893" x="9882188" y="6216650"/>
          <p14:tracePt t="26898" x="9896475" y="6232525"/>
          <p14:tracePt t="26906" x="9912350" y="6246813"/>
          <p14:tracePt t="26914" x="9926638" y="6261100"/>
          <p14:tracePt t="26927" x="9940925" y="6261100"/>
          <p14:tracePt t="26940" x="9971088" y="6261100"/>
          <p14:tracePt t="26955" x="10059988" y="6157913"/>
          <p14:tracePt t="26967" x="10120313" y="6083300"/>
          <p14:tracePt t="26971" x="10209213" y="5964238"/>
          <p14:tracePt t="26977" x="10283825" y="5754688"/>
          <p14:tracePt t="26986" x="10299700" y="5694363"/>
          <p14:tracePt t="26991" x="10328275" y="5605463"/>
          <p14:tracePt t="26998" x="10374313" y="5561013"/>
          <p14:tracePt t="27005" x="10402888" y="5486400"/>
          <p14:tracePt t="27016" x="10433050" y="5426075"/>
          <p14:tracePt t="27021" x="10463213" y="5351463"/>
          <p14:tracePt t="27027" x="10493375" y="5278438"/>
          <p14:tracePt t="27036" x="10521950" y="5203825"/>
          <p14:tracePt t="27045" x="10521950" y="5113338"/>
          <p14:tracePt t="27048" x="10521950" y="4994275"/>
          <p14:tracePt t="27059" x="10521950" y="4935538"/>
          <p14:tracePt t="27063" x="10507663" y="4860925"/>
          <p14:tracePt t="27070" x="10477500" y="4786313"/>
          <p14:tracePt t="27078" x="10463213" y="4740275"/>
          <p14:tracePt t="27085" x="10448925" y="4725988"/>
          <p14:tracePt t="27092" x="10448925" y="4711700"/>
          <p14:tracePt t="27101" x="10418763" y="4695825"/>
          <p14:tracePt t="27113" x="10374313" y="4681538"/>
          <p14:tracePt t="27123" x="10358438" y="4665663"/>
          <p14:tracePt t="27127" x="10328275" y="4637088"/>
          <p14:tracePt t="27136" x="10313988" y="4637088"/>
          <p14:tracePt t="27144" x="10253663" y="4637088"/>
          <p14:tracePt t="27152" x="10194925" y="4637088"/>
          <p14:tracePt t="27156" x="10075863" y="4606925"/>
          <p14:tracePt t="27163" x="10001250" y="4606925"/>
          <p14:tracePt t="27170" x="9956800" y="4606925"/>
          <p14:tracePt t="27177" x="9866313" y="4606925"/>
          <p14:tracePt t="27186" x="9821863" y="4606925"/>
          <p14:tracePt t="27191" x="9791700" y="4606925"/>
          <p14:tracePt t="27205" x="9747250" y="4606925"/>
          <p14:tracePt t="27215" x="9717088" y="4621213"/>
          <p14:tracePt t="27221" x="9702800" y="4637088"/>
          <p14:tracePt t="27227" x="9702800" y="4651375"/>
          <p14:tracePt t="27237" x="9688513" y="4665663"/>
          <p14:tracePt t="27251" x="9672638" y="4665663"/>
          <p14:tracePt t="27256" x="9658350" y="4665663"/>
          <p14:tracePt t="27279" x="9658350" y="4681538"/>
          <p14:tracePt t="27285" x="9658350" y="4695825"/>
          <p14:tracePt t="27301" x="9658350" y="4711700"/>
          <p14:tracePt t="27305" x="9658350" y="4725988"/>
          <p14:tracePt t="27314" x="9658350" y="4756150"/>
          <p14:tracePt t="27320" x="9658350" y="4786313"/>
          <p14:tracePt t="27327" x="9658350" y="4814888"/>
          <p14:tracePt t="27335" x="9658350" y="4830763"/>
          <p14:tracePt t="27346" x="9658350" y="4860925"/>
          <p14:tracePt t="27351" x="9658350" y="4889500"/>
          <p14:tracePt t="27357" x="9658350" y="4905375"/>
          <p14:tracePt t="27363" x="9658350" y="4935538"/>
          <p14:tracePt t="27370" x="9658350" y="4964113"/>
          <p14:tracePt t="27377" x="9658350" y="4994275"/>
          <p14:tracePt t="27385" x="9658350" y="5024438"/>
          <p14:tracePt t="27392" x="9658350" y="5038725"/>
          <p14:tracePt t="27406" x="9658350" y="5054600"/>
          <p14:tracePt t="27414" x="9658350" y="5068888"/>
          <p14:tracePt t="27424" x="9658350" y="5083175"/>
          <p14:tracePt t="27427" x="9658350" y="5099050"/>
          <p14:tracePt t="27493" x="9658350" y="5113338"/>
          <p14:tracePt t="27700" x="9672638" y="5129213"/>
          <p14:tracePt t="27707" x="9672638" y="5143500"/>
          <p14:tracePt t="27721" x="9672638" y="5157788"/>
          <p14:tracePt t="27728" x="9688513" y="5187950"/>
          <p14:tracePt t="27737" x="9688513" y="5203825"/>
          <p14:tracePt t="27744" x="9702800" y="5203825"/>
          <p14:tracePt t="27755" x="9702800" y="5218113"/>
          <p14:tracePt t="27758" x="9702800" y="5232400"/>
          <p14:tracePt t="27900" x="9688513" y="5232400"/>
          <p14:tracePt t="28066" x="9672638" y="5232400"/>
          <p14:tracePt t="28272" x="9672638" y="5292725"/>
          <p14:tracePt t="28279" x="9688513" y="5337175"/>
          <p14:tracePt t="28287" x="9717088" y="5397500"/>
          <p14:tracePt t="28299" x="9732963" y="5426075"/>
          <p14:tracePt t="28302" x="9747250" y="5472113"/>
          <p14:tracePt t="28310" x="9763125" y="5516563"/>
          <p14:tracePt t="28317" x="9777413" y="5546725"/>
          <p14:tracePt t="28329" x="9791700" y="5561013"/>
          <p14:tracePt t="28336" x="9807575" y="5561013"/>
          <p14:tracePt t="28352" x="9837738" y="5561013"/>
          <p14:tracePt t="28359" x="9852025" y="5561013"/>
          <p14:tracePt t="28367" x="9882188" y="5561013"/>
          <p14:tracePt t="28372" x="9896475" y="5561013"/>
          <p14:tracePt t="28379" x="9912350" y="5561013"/>
          <p14:tracePt t="28393" x="9956800" y="5561013"/>
          <p14:tracePt t="28405" x="9985375" y="5561013"/>
          <p14:tracePt t="28837" x="9821863" y="5561013"/>
          <p14:tracePt t="28845" x="9598025" y="5561013"/>
          <p14:tracePt t="28857" x="9285288" y="5530850"/>
          <p14:tracePt t="28861" x="8912225" y="5516563"/>
          <p14:tracePt t="28868" x="8540750" y="5516563"/>
          <p14:tracePt t="28874" x="8256588" y="5516563"/>
          <p14:tracePt t="28881" x="7839075" y="5516563"/>
          <p14:tracePt t="28888" x="7556500" y="5546725"/>
          <p14:tracePt t="28895" x="7437438" y="5561013"/>
          <p14:tracePt t="28906" x="7302500" y="5561013"/>
          <p14:tracePt t="28909" x="7229475" y="5575300"/>
          <p14:tracePt t="28917" x="7138988" y="5575300"/>
          <p14:tracePt t="28926" x="7108825" y="5575300"/>
          <p14:tracePt t="28939" x="7019925" y="5561013"/>
          <p14:tracePt t="28948" x="6945313" y="5530850"/>
          <p14:tracePt t="28957" x="6886575" y="5500688"/>
          <p14:tracePt t="28966" x="6840538" y="5426075"/>
          <p14:tracePt t="28968" x="6796088" y="5367338"/>
          <p14:tracePt t="28986" x="6692900" y="5262563"/>
          <p14:tracePt t="28990" x="6646863" y="5203825"/>
          <p14:tracePt t="28998" x="6618288" y="5187950"/>
          <p14:tracePt t="29003" x="6572250" y="5173663"/>
          <p14:tracePt t="29010" x="6543675" y="5129213"/>
          <p14:tracePt t="29019" x="6453188" y="5113338"/>
          <p14:tracePt t="29023" x="6350000" y="5083175"/>
          <p14:tracePt t="29030" x="6229350" y="5068888"/>
          <p14:tracePt t="29039" x="6140450" y="5054600"/>
          <p14:tracePt t="29045" x="6110288" y="5038725"/>
          <p14:tracePt t="29054" x="6035675" y="5024438"/>
          <p14:tracePt t="29059" x="5991225" y="5008563"/>
          <p14:tracePt t="29067" x="5962650" y="4979988"/>
          <p14:tracePt t="29079" x="5932488" y="4949825"/>
          <p14:tracePt t="29084" x="5916613" y="4919663"/>
          <p14:tracePt t="29089" x="5872163" y="4905375"/>
          <p14:tracePt t="29095" x="5857875" y="4875213"/>
          <p14:tracePt t="29103" x="5827713" y="4875213"/>
          <p14:tracePt t="29109" x="5813425" y="4860925"/>
          <p14:tracePt t="29117" x="5797550" y="4845050"/>
          <p14:tracePt t="29125" x="5783263" y="4845050"/>
          <p14:tracePt t="29135" x="5767388" y="4845050"/>
          <p14:tracePt t="29144" x="5738813" y="4830763"/>
          <p14:tracePt t="29146" x="5708650" y="4830763"/>
          <p14:tracePt t="29153" x="5664200" y="4814888"/>
          <p14:tracePt t="29159" x="5619750" y="4800600"/>
          <p14:tracePt t="29167" x="5559425" y="4786313"/>
          <p14:tracePt t="29175" x="5499100" y="4740275"/>
          <p14:tracePt t="29185" x="5395913" y="4711700"/>
          <p14:tracePt t="29189" x="5335588" y="4681538"/>
          <p14:tracePt t="29195" x="5276850" y="4665663"/>
          <p14:tracePt t="29203" x="5216525" y="4651375"/>
          <p14:tracePt t="29210" x="5186363" y="4637088"/>
          <p14:tracePt t="29218" x="5097463" y="4606925"/>
          <p14:tracePt t="29224" x="5053013" y="4606925"/>
          <p14:tracePt t="29235" x="5022850" y="4592638"/>
          <p14:tracePt t="29238" x="4962525" y="4576763"/>
          <p14:tracePt t="29246" x="4933950" y="4562475"/>
          <p14:tracePt t="29253" x="4859338" y="4546600"/>
          <p14:tracePt t="29260" x="4814888" y="4532313"/>
          <p14:tracePt t="29268" x="4768850" y="4518025"/>
          <p14:tracePt t="29274" x="4679950" y="4487863"/>
          <p14:tracePt t="29284" x="4649788" y="4471988"/>
          <p14:tracePt t="29288" x="4560888" y="4457700"/>
          <p14:tracePt t="29295" x="4530725" y="4443413"/>
          <p14:tracePt t="29303" x="4486275" y="4413250"/>
          <p14:tracePt t="29310" x="4441825" y="4413250"/>
          <p14:tracePt t="29318" x="4397375" y="4383088"/>
          <p14:tracePt t="29329" x="4367213" y="4352925"/>
          <p14:tracePt t="29334" x="4306888" y="4338638"/>
          <p14:tracePt t="29339" x="4292600" y="4338638"/>
          <p14:tracePt t="29345" x="4278313" y="4338638"/>
          <p14:tracePt t="29357" x="4262438" y="4338638"/>
          <p14:tracePt t="29359" x="4248150" y="4322763"/>
          <p14:tracePt t="29368" x="4232275" y="4322763"/>
          <p14:tracePt t="29390" x="4232275" y="4308475"/>
          <p14:tracePt t="29417" x="4232275" y="4294188"/>
          <p14:tracePt t="29424" x="4232275" y="4278313"/>
          <p14:tracePt t="29437" x="4203700" y="4278313"/>
          <p14:tracePt t="29454" x="4203700" y="4249738"/>
          <p14:tracePt t="29474" x="4203700" y="4233863"/>
          <p14:tracePt t="29498" x="4203700" y="4219575"/>
          <p14:tracePt t="29610" x="4217988" y="4219575"/>
          <p14:tracePt t="29675" x="4232275" y="4233863"/>
          <p14:tracePt t="29686" x="4232275" y="4249738"/>
          <p14:tracePt t="29749" x="4248150" y="4264025"/>
          <p14:tracePt t="30015" x="4248150" y="4233863"/>
          <p14:tracePt t="30019" x="4248150" y="4219575"/>
          <p14:tracePt t="30025" x="4248150" y="4203700"/>
          <p14:tracePt t="30034" x="4232275" y="4189413"/>
          <p14:tracePt t="30041" x="4217988" y="4175125"/>
          <p14:tracePt t="30047" x="4203700" y="4159250"/>
          <p14:tracePt t="30056" x="4187825" y="4129088"/>
          <p14:tracePt t="30070" x="4173538" y="4114800"/>
          <p14:tracePt t="30080" x="4157663" y="4100513"/>
          <p14:tracePt t="30085" x="4143375" y="4084638"/>
          <p14:tracePt t="30090" x="4129088" y="4084638"/>
          <p14:tracePt t="30100" x="4084638" y="4070350"/>
          <p14:tracePt t="30105" x="4054475" y="4054475"/>
          <p14:tracePt t="30112" x="4010025" y="4040188"/>
          <p14:tracePt t="30120" x="3963988" y="4040188"/>
          <p14:tracePt t="30127" x="3919538" y="4040188"/>
          <p14:tracePt t="30135" x="3889375" y="4010025"/>
          <p14:tracePt t="30142" x="3830638" y="3995738"/>
          <p14:tracePt t="30150" x="3800475" y="3965575"/>
          <p14:tracePt t="30156" x="3711575" y="3935413"/>
          <p14:tracePt t="30162" x="3636963" y="3921125"/>
          <p14:tracePt t="30169" x="3517900" y="3906838"/>
          <p14:tracePt t="30176" x="3427413" y="3890963"/>
          <p14:tracePt t="30185" x="3308350" y="3890963"/>
          <p14:tracePt t="30191" x="3205163" y="3890963"/>
          <p14:tracePt t="30205" x="3055938" y="3860800"/>
          <p14:tracePt t="30217" x="2965450" y="3846513"/>
          <p14:tracePt t="30224" x="2876550" y="3832225"/>
          <p14:tracePt t="30228" x="2771775" y="3816350"/>
          <p14:tracePt t="30236" x="2697163" y="3802063"/>
          <p14:tracePt t="30240" x="2668588" y="3786188"/>
          <p14:tracePt t="30250" x="2608263" y="3757613"/>
          <p14:tracePt t="30255" x="2578100" y="3711575"/>
          <p14:tracePt t="30267" x="2547938" y="3697288"/>
          <p14:tracePt t="30272" x="2519363" y="3683000"/>
          <p14:tracePt t="30279" x="2503488" y="3667125"/>
          <p14:tracePt t="30285" x="2489200" y="3652838"/>
          <p14:tracePt t="30306" x="2489200" y="3636963"/>
          <p14:tracePt t="30312" x="2533650" y="3636963"/>
          <p14:tracePt t="30319" x="2578100" y="3636963"/>
          <p14:tracePt t="30599" x="2519363" y="3414713"/>
          <p14:tracePt t="30609" x="2444750" y="3249613"/>
          <p14:tracePt t="30613" x="2384425" y="3160713"/>
          <p14:tracePt t="30620" x="2354263" y="3100388"/>
          <p14:tracePt t="30627" x="2325688" y="3071813"/>
          <p14:tracePt t="30634" x="2309813" y="3055938"/>
          <p14:tracePt t="30644" x="2265363" y="3025775"/>
          <p14:tracePt t="30650" x="2235200" y="3025775"/>
          <p14:tracePt t="30656" x="2220913" y="2997200"/>
          <p14:tracePt t="30664" x="2190750" y="2981325"/>
          <p14:tracePt t="30669" x="2160588" y="2967038"/>
          <p14:tracePt t="30679" x="2132013" y="2967038"/>
          <p14:tracePt t="30688" x="2116138" y="2951163"/>
          <p14:tracePt t="30691" x="2101850" y="2951163"/>
          <p14:tracePt t="30707" x="2071688" y="2936875"/>
          <p14:tracePt t="30720" x="2027238" y="2936875"/>
          <p14:tracePt t="30727" x="2011363" y="2936875"/>
          <p14:tracePt t="30735" x="1997075" y="2936875"/>
          <p14:tracePt t="30741" x="1982788" y="2922588"/>
          <p14:tracePt t="30750" x="1938338" y="2922588"/>
          <p14:tracePt t="30755" x="1922463" y="2906713"/>
          <p14:tracePt t="30767" x="1908175" y="2906713"/>
          <p14:tracePt t="30774" x="1892300" y="2892425"/>
          <p14:tracePt t="30778" x="1863725" y="2862263"/>
          <p14:tracePt t="30784" x="1833563" y="2847975"/>
          <p14:tracePt t="30797" x="1803400" y="2832100"/>
          <p14:tracePt t="30807" x="1789113" y="2832100"/>
          <p14:tracePt t="30814" x="1773238" y="2832100"/>
          <p14:tracePt t="30827" x="1758950" y="2832100"/>
          <p14:tracePt t="30835" x="1743075" y="2832100"/>
          <p14:tracePt t="30845" x="1728788" y="2832100"/>
          <p14:tracePt t="30850" x="1714500" y="2832100"/>
          <p14:tracePt t="30856" x="1684338" y="2832100"/>
          <p14:tracePt t="30864" x="1670050" y="2832100"/>
          <p14:tracePt t="30877" x="1624013" y="2832100"/>
          <p14:tracePt t="30885" x="1579563" y="2817813"/>
          <p14:tracePt t="30900" x="1549400" y="2787650"/>
          <p14:tracePt t="30906" x="1535113" y="2773363"/>
          <p14:tracePt t="30914" x="1490663" y="2743200"/>
          <p14:tracePt t="30921" x="1474788" y="2728913"/>
          <p14:tracePt t="30928" x="1460500" y="2713038"/>
          <p14:tracePt t="30937" x="1430338" y="2682875"/>
          <p14:tracePt t="30942" x="1416050" y="2654300"/>
          <p14:tracePt t="30954" x="1385888" y="2624138"/>
          <p14:tracePt t="30958" x="1355725" y="2579688"/>
          <p14:tracePt t="30970" x="1341438" y="2535238"/>
          <p14:tracePt t="30987" x="1311275" y="2505075"/>
          <p14:tracePt t="30995" x="1296988" y="2505075"/>
          <p14:tracePt t="31003" x="1281113" y="2505075"/>
          <p14:tracePt t="31006" x="1266825" y="2489200"/>
          <p14:tracePt t="31018" x="1252538" y="2474913"/>
          <p14:tracePt t="31028" x="1222375" y="2460625"/>
          <p14:tracePt t="31046" x="1206500" y="2444750"/>
          <p14:tracePt t="31050" x="1192213" y="2430463"/>
          <p14:tracePt t="31078" x="1177925" y="2430463"/>
          <p14:tracePt t="31086" x="1177925" y="2414588"/>
          <p14:tracePt t="31116" x="1162050" y="2414588"/>
          <p14:tracePt t="31211" x="1162050" y="2430463"/>
          <p14:tracePt t="31335" x="1177925" y="2430463"/>
          <p14:tracePt t="31636" x="1206500" y="2430463"/>
          <p14:tracePt t="31658" x="1222375" y="2430463"/>
          <p14:tracePt t="31665" x="1236663" y="2430463"/>
          <p14:tracePt t="31675" x="1252538" y="2430463"/>
          <p14:tracePt t="31680" x="1266825" y="2430463"/>
          <p14:tracePt t="31688" x="1311275" y="2430463"/>
          <p14:tracePt t="31693" x="1327150" y="2430463"/>
          <p14:tracePt t="31704" x="1355725" y="2430463"/>
          <p14:tracePt t="31708" x="1371600" y="2430463"/>
          <p14:tracePt t="31719" x="1385888" y="2430463"/>
          <p14:tracePt t="31722" x="1446213" y="2430463"/>
          <p14:tracePt t="31730" x="1474788" y="2444750"/>
          <p14:tracePt t="31737" x="1504950" y="2444750"/>
          <p14:tracePt t="31744" x="1535113" y="2460625"/>
          <p14:tracePt t="31751" x="1565275" y="2460625"/>
          <p14:tracePt t="31758" x="1595438" y="2460625"/>
          <p14:tracePt t="31769" x="1624013" y="2474913"/>
          <p14:tracePt t="31773" x="1654175" y="2474913"/>
          <p14:tracePt t="31779" x="1670050" y="2474913"/>
          <p14:tracePt t="31786" x="1684338" y="2474913"/>
          <p14:tracePt t="31798" x="1698625" y="2474913"/>
          <p14:tracePt t="31802" x="1714500" y="2489200"/>
          <p14:tracePt t="31808" x="1728788" y="2489200"/>
          <p14:tracePt t="31830" x="1758950" y="2489200"/>
          <p14:tracePt t="31845" x="1789113" y="2489200"/>
          <p14:tracePt t="31859" x="1817688" y="2489200"/>
          <p14:tracePt t="31876" x="1863725" y="2489200"/>
          <p14:tracePt t="31879" x="1878013" y="2489200"/>
          <p14:tracePt t="31887" x="1892300" y="2489200"/>
          <p14:tracePt t="31894" x="1908175" y="2489200"/>
          <p14:tracePt t="31901" x="1922463" y="2489200"/>
          <p14:tracePt t="31909" x="1938338" y="2489200"/>
          <p14:tracePt t="31923" x="1966913" y="2489200"/>
          <p14:tracePt t="31938" x="1997075" y="2489200"/>
          <p14:tracePt t="31951" x="2011363" y="2489200"/>
          <p14:tracePt t="31958" x="2027238" y="2489200"/>
          <p14:tracePt t="31967" x="2071688" y="2489200"/>
          <p14:tracePt t="31985" x="2101850" y="2489200"/>
          <p14:tracePt t="31994" x="2132013" y="2489200"/>
          <p14:tracePt t="32009" x="2160588" y="2489200"/>
          <p14:tracePt t="32020" x="2176463" y="2489200"/>
          <p14:tracePt t="32024" x="2190750" y="2489200"/>
          <p14:tracePt t="32030" x="2206625" y="2489200"/>
          <p14:tracePt t="32037" x="2220913" y="2489200"/>
          <p14:tracePt t="32048" x="2235200" y="2489200"/>
          <p14:tracePt t="32054" x="2265363" y="2489200"/>
          <p14:tracePt t="32058" x="2279650" y="2489200"/>
          <p14:tracePt t="32068" x="2295525" y="2489200"/>
          <p14:tracePt t="32079" x="2325688" y="2489200"/>
          <p14:tracePt t="32087" x="2339975" y="2489200"/>
          <p14:tracePt t="32095" x="2354263" y="2489200"/>
          <p14:tracePt t="32109" x="2384425" y="2489200"/>
          <p14:tracePt t="32116" x="2400300" y="2489200"/>
          <p14:tracePt t="32126" x="2414588" y="2489200"/>
          <p14:tracePt t="32130" x="2428875" y="2489200"/>
          <p14:tracePt t="32142" x="2444750" y="2489200"/>
          <p14:tracePt t="32144" x="2459038" y="2489200"/>
          <p14:tracePt t="32153" x="2489200" y="2489200"/>
          <p14:tracePt t="32158" x="2503488" y="2489200"/>
          <p14:tracePt t="32167" x="2519363" y="2489200"/>
          <p14:tracePt t="32184" x="2533650" y="2489200"/>
          <p14:tracePt t="32188" x="2547938" y="2489200"/>
          <p14:tracePt t="32201" x="2563813" y="2489200"/>
          <p14:tracePt t="32208" x="2593975" y="2489200"/>
          <p14:tracePt t="32219" x="2608263" y="2489200"/>
          <p14:tracePt t="32224" x="2622550" y="2489200"/>
          <p14:tracePt t="32235" x="2638425" y="2489200"/>
          <p14:tracePt t="32237" x="2652713" y="2489200"/>
          <p14:tracePt t="32245" x="2682875" y="2489200"/>
          <p14:tracePt t="32252" x="2697163" y="2489200"/>
          <p14:tracePt t="32258" x="2713038" y="2489200"/>
          <p14:tracePt t="32267" x="2727325" y="2489200"/>
          <p14:tracePt t="32274" x="2743200" y="2489200"/>
          <p14:tracePt t="32287" x="2771775" y="2489200"/>
          <p14:tracePt t="32296" x="2787650" y="2489200"/>
          <p14:tracePt t="32302" x="2816225" y="2489200"/>
          <p14:tracePt t="32309" x="2832100" y="2489200"/>
          <p14:tracePt t="32318" x="2876550" y="2474913"/>
          <p14:tracePt t="32328" x="2906713" y="2474913"/>
          <p14:tracePt t="32333" x="2921000" y="2474913"/>
          <p14:tracePt t="32337" x="2951163" y="2474913"/>
          <p14:tracePt t="32345" x="2965450" y="2474913"/>
          <p14:tracePt t="32353" x="2995613" y="2474913"/>
          <p14:tracePt t="32359" x="2995613" y="2460625"/>
          <p14:tracePt t="32369" x="3040063" y="2460625"/>
          <p14:tracePt t="32383" x="3070225" y="2460625"/>
          <p14:tracePt t="32395" x="3100388" y="2460625"/>
          <p14:tracePt t="32403" x="3130550" y="2460625"/>
          <p14:tracePt t="32409" x="3144838" y="2460625"/>
          <p14:tracePt t="32423" x="3175000" y="2460625"/>
          <p14:tracePt t="32438" x="3189288" y="2460625"/>
          <p14:tracePt t="32455" x="3205163" y="2460625"/>
          <p14:tracePt t="32461" x="3219450" y="2460625"/>
          <p14:tracePt t="32468" x="3233738" y="2460625"/>
          <p14:tracePt t="32475" x="3249613" y="2444750"/>
          <p14:tracePt t="32486" x="3263900" y="2444750"/>
          <p14:tracePt t="32489" x="3279775" y="2430463"/>
          <p14:tracePt t="32503" x="3294063" y="2430463"/>
          <p14:tracePt t="32509" x="3324225" y="2430463"/>
          <p14:tracePt t="32517" x="3338513" y="2430463"/>
          <p14:tracePt t="32524" x="3352800" y="2430463"/>
          <p14:tracePt t="32533" x="3368675" y="2430463"/>
          <p14:tracePt t="32547" x="3382963" y="2430463"/>
          <p14:tracePt t="32552" x="3398838" y="2430463"/>
          <p14:tracePt t="32579" x="3427413" y="2430463"/>
          <p14:tracePt t="32609" x="3443288" y="2414588"/>
          <p14:tracePt t="32681" x="3443288" y="2400300"/>
          <p14:tracePt t="32689" x="3413125" y="2400300"/>
          <p14:tracePt t="32695" x="3398838" y="2400300"/>
          <p14:tracePt t="32703" x="3368675" y="2386013"/>
          <p14:tracePt t="32710" x="3352800" y="2370138"/>
          <p14:tracePt t="32718" x="3324225" y="2370138"/>
          <p14:tracePt t="32724" x="3294063" y="2370138"/>
          <p14:tracePt t="32735" x="3279775" y="2370138"/>
          <p14:tracePt t="32739" x="3249613" y="2339975"/>
          <p14:tracePt t="32746" x="3233738" y="2339975"/>
          <p14:tracePt t="32755" x="3219450" y="2339975"/>
          <p14:tracePt t="32760" x="3189288" y="2339975"/>
          <p14:tracePt t="32770" x="3159125" y="2339975"/>
          <p14:tracePt t="32774" x="3144838" y="2339975"/>
          <p14:tracePt t="32783" x="3114675" y="2339975"/>
          <p14:tracePt t="32788" x="3084513" y="2339975"/>
          <p14:tracePt t="32796" x="3055938" y="2339975"/>
          <p14:tracePt t="32804" x="3025775" y="2339975"/>
          <p14:tracePt t="32810" x="3011488" y="2339975"/>
          <p14:tracePt t="32818" x="2995613" y="2339975"/>
          <p14:tracePt t="32832" x="2951163" y="2339975"/>
          <p14:tracePt t="32840" x="2936875" y="2339975"/>
          <p14:tracePt t="32856" x="2921000" y="2339975"/>
          <p14:tracePt t="32867" x="2906713" y="2339975"/>
          <p14:tracePt t="32874" x="2890838" y="2339975"/>
          <p14:tracePt t="32884" x="2862263" y="2339975"/>
          <p14:tracePt t="32892" x="2846388" y="2339975"/>
          <p14:tracePt t="32904" x="2832100" y="2339975"/>
          <p14:tracePt t="32917" x="2816225" y="2339975"/>
          <p14:tracePt t="32925" x="2801938" y="2339975"/>
          <p14:tracePt t="32939" x="2787650" y="2339975"/>
          <p14:tracePt t="32947" x="2771775" y="2339975"/>
          <p14:tracePt t="32954" x="2743200" y="2339975"/>
          <p14:tracePt t="32960" x="2727325" y="2339975"/>
          <p14:tracePt t="32968" x="2713038" y="2339975"/>
          <p14:tracePt t="32974" x="2682875" y="2339975"/>
          <p14:tracePt t="32984" x="2652713" y="2339975"/>
          <p14:tracePt t="32989" x="2622550" y="2339975"/>
          <p14:tracePt t="32998" x="2593975" y="2339975"/>
          <p14:tracePt t="33004" x="2563813" y="2339975"/>
          <p14:tracePt t="33011" x="2519363" y="2339975"/>
          <p14:tracePt t="33019" x="2474913" y="2339975"/>
          <p14:tracePt t="33025" x="2459038" y="2339975"/>
          <p14:tracePt t="33035" x="2428875" y="2339975"/>
          <p14:tracePt t="33039" x="2384425" y="2339975"/>
          <p14:tracePt t="33047" x="2370138" y="2339975"/>
          <p14:tracePt t="33055" x="2325688" y="2339975"/>
          <p14:tracePt t="33061" x="2279650" y="2339975"/>
          <p14:tracePt t="33067" x="2251075" y="2339975"/>
          <p14:tracePt t="33078" x="2220913" y="2339975"/>
          <p14:tracePt t="33083" x="2176463" y="2325688"/>
          <p14:tracePt t="33089" x="2132013" y="2325688"/>
          <p14:tracePt t="33096" x="2116138" y="2325688"/>
          <p14:tracePt t="33104" x="2085975" y="2325688"/>
          <p14:tracePt t="33111" x="2057400" y="2325688"/>
          <p14:tracePt t="33119" x="2027238" y="2325688"/>
          <p14:tracePt t="33125" x="1997075" y="2325688"/>
          <p14:tracePt t="33133" x="1982788" y="2325688"/>
          <p14:tracePt t="33139" x="1922463" y="2325688"/>
          <p14:tracePt t="33147" x="1908175" y="2325688"/>
          <p14:tracePt t="33156" x="1863725" y="2325688"/>
          <p14:tracePt t="33160" x="1817688" y="2325688"/>
          <p14:tracePt t="33170" x="1803400" y="2325688"/>
          <p14:tracePt t="33175" x="1758950" y="2325688"/>
          <p14:tracePt t="33185" x="1728788" y="2325688"/>
          <p14:tracePt t="33189" x="1698625" y="2325688"/>
          <p14:tracePt t="33201" x="1670050" y="2325688"/>
          <p14:tracePt t="33205" x="1654175" y="2325688"/>
          <p14:tracePt t="33211" x="1624013" y="2325688"/>
          <p14:tracePt t="33219" x="1595438" y="2325688"/>
          <p14:tracePt t="33225" x="1565275" y="2325688"/>
          <p14:tracePt t="33235" x="1549400" y="2325688"/>
          <p14:tracePt t="33239" x="1535113" y="2325688"/>
          <p14:tracePt t="33249" x="1520825" y="2325688"/>
          <p14:tracePt t="33255" x="1504950" y="2325688"/>
          <p14:tracePt t="33260" x="1474788" y="2325688"/>
          <p14:tracePt t="33269" x="1460500" y="2325688"/>
          <p14:tracePt t="33275" x="1446213" y="2325688"/>
          <p14:tracePt t="33284" x="1430338" y="2325688"/>
          <p14:tracePt t="33289" x="1416050" y="2325688"/>
          <p14:tracePt t="33299" x="1385888" y="2325688"/>
          <p14:tracePt t="33304" x="1355725" y="2325688"/>
          <p14:tracePt t="33311" x="1341438" y="2325688"/>
          <p14:tracePt t="33319" x="1311275" y="2325688"/>
          <p14:tracePt t="33328" x="1296988" y="2325688"/>
          <p14:tracePt t="33334" x="1252538" y="2325688"/>
          <p14:tracePt t="33339" x="1236663" y="2325688"/>
          <p14:tracePt t="33359" x="1222375" y="2325688"/>
          <p14:tracePt t="33361" x="1206500" y="2325688"/>
          <p14:tracePt t="33368" x="1192213" y="2325688"/>
          <p14:tracePt t="33384" x="1162050" y="2325688"/>
          <p14:tracePt t="33440" x="1177925" y="2325688"/>
          <p14:tracePt t="33447" x="1192213" y="2325688"/>
          <p14:tracePt t="33456" x="1206500" y="2325688"/>
          <p14:tracePt t="33463" x="1222375" y="2325688"/>
          <p14:tracePt t="33476" x="1252538" y="2325688"/>
          <p14:tracePt t="33490" x="1281113" y="2325688"/>
          <p14:tracePt t="33504" x="1296988" y="2325688"/>
          <p14:tracePt t="33520" x="1311275" y="2355850"/>
          <p14:tracePt t="33525" x="1327150" y="2355850"/>
          <p14:tracePt t="33534" x="1341438" y="2355850"/>
          <p14:tracePt t="33540" x="1355725" y="2355850"/>
          <p14:tracePt t="33551" x="1385888" y="2355850"/>
          <p14:tracePt t="33554" x="1401763" y="2355850"/>
          <p14:tracePt t="33564" x="1446213" y="2355850"/>
          <p14:tracePt t="33571" x="1460500" y="2355850"/>
          <p14:tracePt t="33579" x="1504950" y="2355850"/>
          <p14:tracePt t="33584" x="1520825" y="2355850"/>
          <p14:tracePt t="33590" x="1535113" y="2355850"/>
          <p14:tracePt t="33600" x="1549400" y="2355850"/>
          <p14:tracePt t="33607" x="1565275" y="2355850"/>
          <p14:tracePt t="33618" x="1609725" y="2355850"/>
          <p14:tracePt t="33635" x="1624013" y="2355850"/>
          <p14:tracePt t="33644" x="1639888" y="2355850"/>
          <p14:tracePt t="33650" x="1654175" y="2355850"/>
          <p14:tracePt t="33656" x="1670050" y="2355850"/>
          <p14:tracePt t="33663" x="1698625" y="2355850"/>
          <p14:tracePt t="33671" x="1714500" y="2355850"/>
          <p14:tracePt t="33677" x="1758950" y="2355850"/>
          <p14:tracePt t="33687" x="1789113" y="2355850"/>
          <p14:tracePt t="33691" x="1833563" y="2355850"/>
          <p14:tracePt t="33705" x="1908175" y="2370138"/>
          <p14:tracePt t="33716" x="1952625" y="2370138"/>
          <p14:tracePt t="33720" x="1966913" y="2370138"/>
          <p14:tracePt t="33726" x="1997075" y="2370138"/>
          <p14:tracePt t="33734" x="2011363" y="2370138"/>
          <p14:tracePt t="33740" x="2027238" y="2370138"/>
          <p14:tracePt t="33750" x="2071688" y="2386013"/>
          <p14:tracePt t="33755" x="2101850" y="2386013"/>
          <p14:tracePt t="33770" x="2176463" y="2400300"/>
          <p14:tracePt t="33776" x="2220913" y="2400300"/>
          <p14:tracePt t="33786" x="2251075" y="2414588"/>
          <p14:tracePt t="33791" x="2279650" y="2414588"/>
          <p14:tracePt t="33799" x="2325688" y="2414588"/>
          <p14:tracePt t="33805" x="2339975" y="2414588"/>
          <p14:tracePt t="33812" x="2370138" y="2414588"/>
          <p14:tracePt t="33819" x="2384425" y="2414588"/>
          <p14:tracePt t="33828" x="2428875" y="2414588"/>
          <p14:tracePt t="33834" x="2444750" y="2430463"/>
          <p14:tracePt t="33841" x="2474913" y="2444750"/>
          <p14:tracePt t="33852" x="2489200" y="2444750"/>
          <p14:tracePt t="33859" x="2547938" y="2444750"/>
          <p14:tracePt t="33863" x="2563813" y="2444750"/>
          <p14:tracePt t="33870" x="2593975" y="2444750"/>
          <p14:tracePt t="33878" x="2608263" y="2460625"/>
          <p14:tracePt t="33884" x="2652713" y="2474913"/>
          <p14:tracePt t="33891" x="2668588" y="2474913"/>
          <p14:tracePt t="33899" x="2682875" y="2474913"/>
          <p14:tracePt t="33913" x="2713038" y="2474913"/>
          <p14:tracePt t="33937" x="2757488" y="2474913"/>
          <p14:tracePt t="33942" x="2771775" y="2474913"/>
          <p14:tracePt t="33949" x="2801938" y="2474913"/>
          <p14:tracePt t="33966" x="2832100" y="2489200"/>
          <p14:tracePt t="33971" x="2846388" y="2489200"/>
          <p14:tracePt t="33977" x="2876550" y="2489200"/>
          <p14:tracePt t="34005" x="2890838" y="2489200"/>
          <p14:tracePt t="34098" x="2906713" y="2489200"/>
          <p14:tracePt t="34600" x="2906713" y="2505075"/>
          <p14:tracePt t="34615" x="2890838" y="2519363"/>
          <p14:tracePt t="34628" x="2890838" y="2563813"/>
          <p14:tracePt t="34634" x="2890838" y="2608263"/>
          <p14:tracePt t="34642" x="2890838" y="2638425"/>
          <p14:tracePt t="39690" x="3011488" y="2608263"/>
          <p14:tracePt t="39697" x="3130550" y="2535238"/>
          <p14:tracePt t="39704" x="3413125" y="2325688"/>
          <p14:tracePt t="39711" x="3532188" y="2251075"/>
          <p14:tracePt t="39720" x="3816350" y="2117725"/>
          <p14:tracePt t="39726" x="3935413" y="2043113"/>
          <p14:tracePt t="39734" x="4098925" y="1982788"/>
          <p14:tracePt t="39739" x="4217988" y="1908175"/>
          <p14:tracePt t="39748" x="4367213" y="1819275"/>
          <p14:tracePt t="39754" x="4530725" y="1728788"/>
          <p14:tracePt t="39765" x="4814888" y="1654175"/>
          <p14:tracePt t="39770" x="4948238" y="1639888"/>
          <p14:tracePt t="39775" x="5067300" y="1625600"/>
          <p14:tracePt t="39784" x="5186363" y="1595438"/>
          <p14:tracePt t="39790" x="5351463" y="1595438"/>
          <p14:tracePt t="39798" x="5499100" y="1595438"/>
          <p14:tracePt t="39804" x="5603875" y="1550988"/>
          <p14:tracePt t="39814" x="5722938" y="1506538"/>
          <p14:tracePt t="39818" x="5872163" y="1476375"/>
          <p14:tracePt t="39831" x="5932488" y="1460500"/>
          <p14:tracePt t="39835" x="6051550" y="1416050"/>
          <p14:tracePt t="39840" x="6170613" y="1341438"/>
          <p14:tracePt t="39849" x="6259513" y="1327150"/>
          <p14:tracePt t="39854" x="6424613" y="1296988"/>
          <p14:tracePt t="39864" x="6513513" y="1296988"/>
          <p14:tracePt t="39869" x="6602413" y="1296988"/>
          <p14:tracePt t="39875" x="6692900" y="1296988"/>
          <p14:tracePt t="39892" x="6796088" y="1296988"/>
          <p14:tracePt t="39897" x="6840538" y="1296988"/>
          <p14:tracePt t="39906" x="6856413" y="1327150"/>
          <p14:tracePt t="39915" x="6870700" y="1341438"/>
          <p14:tracePt t="39925" x="6900863" y="1385888"/>
          <p14:tracePt t="39936" x="6915150" y="1416050"/>
          <p14:tracePt t="39940" x="6915150" y="1431925"/>
          <p14:tracePt t="39954" x="6931025" y="1460500"/>
          <p14:tracePt t="39966" x="6931025" y="1490663"/>
          <p14:tracePt t="39970" x="6931025" y="1520825"/>
          <p14:tracePt t="39976" x="6945313" y="1565275"/>
          <p14:tracePt t="39986" x="6945313" y="1595438"/>
          <p14:tracePt t="39990" x="6945313" y="1609725"/>
          <p14:tracePt t="39999" x="6945313" y="1639888"/>
          <p14:tracePt t="40005" x="6945313" y="1654175"/>
          <p14:tracePt t="40265" x="6931025" y="1654175"/>
          <p14:tracePt t="40271" x="6915150" y="1654175"/>
          <p14:tracePt t="40279" x="6900863" y="1639888"/>
          <p14:tracePt t="40285" x="6900863" y="1625600"/>
          <p14:tracePt t="40291" x="6900863" y="1609725"/>
          <p14:tracePt t="40300" x="6900863" y="1579563"/>
          <p14:tracePt t="40305" x="6886575" y="1565275"/>
          <p14:tracePt t="40320" x="6870700" y="1550988"/>
          <p14:tracePt t="40334" x="6856413" y="1535113"/>
          <p14:tracePt t="40349" x="6856413" y="1520825"/>
          <p14:tracePt t="40471" x="6870700" y="1520825"/>
          <p14:tracePt t="40538" x="6870700" y="1490663"/>
          <p14:tracePt t="40550" x="6870700" y="1416050"/>
          <p14:tracePt t="40555" x="6856413" y="1385888"/>
          <p14:tracePt t="40570" x="6856413" y="1371600"/>
          <p14:tracePt t="40577" x="6840538" y="1371600"/>
          <p14:tracePt t="40959" x="6826250" y="1371600"/>
          <p14:tracePt t="40971" x="6826250" y="1385888"/>
          <p14:tracePt t="40986" x="6811963" y="1401763"/>
          <p14:tracePt t="41007" x="6811963" y="1416050"/>
          <p14:tracePt t="41017" x="6796088" y="1416050"/>
          <p14:tracePt t="41021" x="6796088" y="1431925"/>
          <p14:tracePt t="41035" x="6765925" y="1460500"/>
          <p14:tracePt t="41046" x="6751638" y="1460500"/>
          <p14:tracePt t="41050" x="6737350" y="1460500"/>
          <p14:tracePt t="41057" x="6737350" y="1476375"/>
          <p14:tracePt t="41065" x="6737350" y="1490663"/>
          <p14:tracePt t="41085" x="6721475" y="1490663"/>
          <p14:tracePt t="41122" x="6721475" y="1506538"/>
          <p14:tracePt t="41129" x="6721475" y="1520825"/>
          <p14:tracePt t="41144" x="6707188" y="1520825"/>
          <p14:tracePt t="41149" x="6707188" y="1550988"/>
          <p14:tracePt t="41164" x="6692900" y="1565275"/>
          <p14:tracePt t="41172" x="6692900" y="1579563"/>
          <p14:tracePt t="41183" x="6677025" y="1579563"/>
          <p14:tracePt t="41187" x="6677025" y="1595438"/>
          <p14:tracePt t="41193" x="6677025" y="1609725"/>
          <p14:tracePt t="41207" x="6677025" y="1625600"/>
          <p14:tracePt t="41222" x="6677025" y="1639888"/>
          <p14:tracePt t="41236" x="6662738" y="1654175"/>
          <p14:tracePt t="41251" x="6662738" y="1670050"/>
          <p14:tracePt t="41257" x="6662738" y="1684338"/>
          <p14:tracePt t="41280" x="6662738" y="1700213"/>
          <p14:tracePt t="41286" x="6662738" y="1714500"/>
          <p14:tracePt t="41314" x="6662738" y="1744663"/>
          <p14:tracePt t="41329" x="6677025" y="1744663"/>
          <p14:tracePt t="41357" x="6692900" y="1744663"/>
          <p14:tracePt t="41386" x="6707188" y="1758950"/>
          <p14:tracePt t="41400" x="6721475" y="1758950"/>
          <p14:tracePt t="41429" x="6737350" y="1758950"/>
          <p14:tracePt t="41443" x="6737350" y="1774825"/>
          <p14:tracePt t="41523" x="6737350" y="1758950"/>
          <p14:tracePt t="41531" x="6721475" y="1758950"/>
          <p14:tracePt t="41537" x="6707188" y="1728788"/>
          <p14:tracePt t="41550" x="6677025" y="1714500"/>
          <p14:tracePt t="41558" x="6662738" y="1700213"/>
          <p14:tracePt t="41568" x="6646863" y="1700213"/>
          <p14:tracePt t="41580" x="6632575" y="1684338"/>
          <p14:tracePt t="41588" x="6618288" y="1670050"/>
          <p14:tracePt t="41600" x="6602413" y="1654175"/>
          <p14:tracePt t="41608" x="6588125" y="1625600"/>
          <p14:tracePt t="41615" x="6572250" y="1609725"/>
          <p14:tracePt t="41651" x="6557963" y="1595438"/>
          <p14:tracePt t="41658" x="6557963" y="1579563"/>
          <p14:tracePt t="41669" x="6543675" y="1565275"/>
          <p14:tracePt t="41674" x="6543675" y="1550988"/>
          <p14:tracePt t="41687" x="6543675" y="1535113"/>
          <p14:tracePt t="41694" x="6543675" y="1520825"/>
          <p14:tracePt t="41716" x="6527800" y="1520825"/>
          <p14:tracePt t="41723" x="6527800" y="1506538"/>
          <p14:tracePt t="41769" x="6513513" y="1506538"/>
          <p14:tracePt t="41774" x="6513513" y="1490663"/>
          <p14:tracePt t="41780" x="6497638" y="1476375"/>
          <p14:tracePt t="41797" x="6497638" y="1460500"/>
          <p14:tracePt t="41815" x="6483350" y="1460500"/>
          <p14:tracePt t="41831" x="6483350" y="1446213"/>
          <p14:tracePt t="41880" x="6469063" y="1446213"/>
          <p14:tracePt t="41903" x="6453188" y="1446213"/>
          <p14:tracePt t="42008" x="6453188" y="1460500"/>
          <p14:tracePt t="42255" x="6438900" y="1476375"/>
          <p14:tracePt t="42288" x="6438900" y="1490663"/>
          <p14:tracePt t="42426" x="6424613" y="1490663"/>
          <p14:tracePt t="42445" x="6424613" y="1506538"/>
          <p14:tracePt t="42460" x="6408738" y="1506538"/>
          <p14:tracePt t="42510" x="6408738" y="1490663"/>
          <p14:tracePt t="42524" x="6408738" y="1476375"/>
          <p14:tracePt t="42539" x="6408738" y="1460500"/>
          <p14:tracePt t="42548" x="6408738" y="1446213"/>
          <p14:tracePt t="42567" x="6408738" y="1416050"/>
          <p14:tracePt t="42582" x="6408738" y="1385888"/>
          <p14:tracePt t="42597" x="6408738" y="1371600"/>
          <p14:tracePt t="42632" x="6408738" y="1357313"/>
          <p14:tracePt t="42660" x="6378575" y="1357313"/>
          <p14:tracePt t="42710" x="6364288" y="1371600"/>
          <p14:tracePt t="42724" x="6350000" y="1385888"/>
          <p14:tracePt t="42739" x="6350000" y="1401763"/>
          <p14:tracePt t="42748" x="6350000" y="1416050"/>
          <p14:tracePt t="42754" x="6350000" y="1431925"/>
          <p14:tracePt t="42766" x="6350000" y="1446213"/>
          <p14:tracePt t="42771" x="6334125" y="1446213"/>
          <p14:tracePt t="42775" x="6319838" y="1460500"/>
          <p14:tracePt t="42785" x="6319838" y="1476375"/>
          <p14:tracePt t="42789" x="6319838" y="1490663"/>
          <p14:tracePt t="42797" x="6303963" y="1506538"/>
          <p14:tracePt t="42804" x="6289675" y="1520825"/>
          <p14:tracePt t="42814" x="6289675" y="1550988"/>
          <p14:tracePt t="42833" x="6275388" y="1579563"/>
          <p14:tracePt t="42839" x="6259513" y="1595438"/>
          <p14:tracePt t="42847" x="6259513" y="1625600"/>
          <p14:tracePt t="42864" x="6259513" y="1639888"/>
          <p14:tracePt t="42868" x="6259513" y="1654175"/>
          <p14:tracePt t="42875" x="6259513" y="1670050"/>
          <p14:tracePt t="42896" x="6259513" y="1684338"/>
          <p14:tracePt t="42911" x="6259513" y="1700213"/>
          <p14:tracePt t="42964" x="6259513" y="1728788"/>
          <p14:tracePt t="42989" x="6259513" y="1744663"/>
          <p14:tracePt t="43011" x="6259513" y="1758950"/>
          <p14:tracePt t="43018" x="6259513" y="1774825"/>
          <p14:tracePt t="43033" x="6259513" y="1803400"/>
          <p14:tracePt t="43039" x="6259513" y="1819275"/>
          <p14:tracePt t="43047" x="6259513" y="1833563"/>
          <p14:tracePt t="43133" x="6259513" y="1803400"/>
          <p14:tracePt t="43145" x="6259513" y="1789113"/>
          <p14:tracePt t="43154" x="6259513" y="1758950"/>
          <p14:tracePt t="43161" x="6259513" y="1744663"/>
          <p14:tracePt t="43171" x="6259513" y="1728788"/>
          <p14:tracePt t="43175" x="6275388" y="1700213"/>
          <p14:tracePt t="43182" x="6275388" y="1684338"/>
          <p14:tracePt t="43189" x="6289675" y="1684338"/>
          <p14:tracePt t="43198" x="6289675" y="1654175"/>
          <p14:tracePt t="43215" x="6289675" y="1625600"/>
          <p14:tracePt t="43225" x="6289675" y="1609725"/>
          <p14:tracePt t="43247" x="6289675" y="1595438"/>
          <p14:tracePt t="43287" x="6275388" y="1595438"/>
          <p14:tracePt t="43347" x="6259513" y="1595438"/>
          <p14:tracePt t="43406" x="6245225" y="1595438"/>
          <p14:tracePt t="43426" x="6245225" y="1609725"/>
          <p14:tracePt t="43437" x="6229350" y="1625600"/>
          <p14:tracePt t="43469" x="6215063" y="1639888"/>
          <p14:tracePt t="43504" x="6215063" y="1654175"/>
          <p14:tracePt t="43541" x="6184900" y="1654175"/>
          <p14:tracePt t="43966" x="6200775" y="1654175"/>
          <p14:tracePt t="43991" x="6215063" y="1684338"/>
          <p14:tracePt t="44020" x="6215063" y="1700213"/>
          <p14:tracePt t="44029" x="6215063" y="1714500"/>
          <p14:tracePt t="44066" x="6229350" y="1714500"/>
          <p14:tracePt t="44078" x="6229350" y="1728788"/>
          <p14:tracePt t="44149" x="6245225" y="1728788"/>
          <p14:tracePt t="44163" x="6259513" y="1728788"/>
          <p14:tracePt t="44193" x="6275388" y="1728788"/>
          <p14:tracePt t="44206" x="6289675" y="1728788"/>
          <p14:tracePt t="44213" x="6303963" y="1714500"/>
          <p14:tracePt t="44221" x="6319838" y="1714500"/>
          <p14:tracePt t="44230" x="6319838" y="1700213"/>
          <p14:tracePt t="44235" x="6334125" y="1700213"/>
          <p14:tracePt t="44241" x="6350000" y="1700213"/>
          <p14:tracePt t="44249" x="6364288" y="1700213"/>
          <p14:tracePt t="44256" x="6394450" y="1700213"/>
          <p14:tracePt t="44265" x="6424613" y="1700213"/>
          <p14:tracePt t="44270" x="6438900" y="1700213"/>
          <p14:tracePt t="44285" x="6469063" y="1670050"/>
          <p14:tracePt t="44299" x="6483350" y="1670050"/>
          <p14:tracePt t="44306" x="6497638" y="1670050"/>
          <p14:tracePt t="44314" x="6527800" y="1670050"/>
          <p14:tracePt t="44331" x="6543675" y="1670050"/>
          <p14:tracePt t="44335" x="6557963" y="1670050"/>
          <p14:tracePt t="44345" x="6572250" y="1670050"/>
          <p14:tracePt t="44350" x="6602413" y="1670050"/>
          <p14:tracePt t="44356" x="6618288" y="1670050"/>
          <p14:tracePt t="44364" x="6632575" y="1670050"/>
          <p14:tracePt t="44399" x="6662738" y="1670050"/>
          <p14:tracePt t="44414" x="6677025" y="1670050"/>
          <p14:tracePt t="44424" x="6707188" y="1670050"/>
          <p14:tracePt t="44429" x="6751638" y="1654175"/>
          <p14:tracePt t="44435" x="6765925" y="1654175"/>
          <p14:tracePt t="44444" x="6781800" y="1654175"/>
          <p14:tracePt t="44451" x="6796088" y="1654175"/>
          <p14:tracePt t="44464" x="6811963" y="1654175"/>
          <p14:tracePt t="44564" x="6811963" y="1639888"/>
          <p14:tracePt t="44599" x="6826250" y="1625600"/>
          <p14:tracePt t="44624" x="6840538" y="1625600"/>
          <p14:tracePt t="44643" x="6840538" y="1639888"/>
          <p14:tracePt t="44657" x="6840538" y="1654175"/>
          <p14:tracePt t="44664" x="6840538" y="1670050"/>
          <p14:tracePt t="44673" x="6840538" y="1700213"/>
          <p14:tracePt t="44685" x="6840538" y="1728788"/>
          <p14:tracePt t="44693" x="6840538" y="1744663"/>
          <p14:tracePt t="44705" x="6840538" y="1758950"/>
          <p14:tracePt t="44707" x="6840538" y="1803400"/>
          <p14:tracePt t="44717" x="6840538" y="1833563"/>
          <p14:tracePt t="44721" x="6840538" y="1849438"/>
          <p14:tracePt t="44733" x="6840538" y="1863725"/>
          <p14:tracePt t="44735" x="6840538" y="1908175"/>
          <p14:tracePt t="44747" x="6840538" y="1922463"/>
          <p14:tracePt t="44750" x="6826250" y="1952625"/>
          <p14:tracePt t="44757" x="6826250" y="1968500"/>
          <p14:tracePt t="44765" x="6826250" y="1982788"/>
          <p14:tracePt t="44781" x="6826250" y="1997075"/>
          <p14:tracePt t="44785" x="6826250" y="2012950"/>
          <p14:tracePt t="44800" x="6826250" y="2027238"/>
          <p14:tracePt t="44814" x="6826250" y="2043113"/>
          <p14:tracePt t="44844" x="6811963" y="2043113"/>
          <p14:tracePt t="44864" x="6811963" y="2057400"/>
          <p14:tracePt t="44891" x="6811963" y="2071688"/>
          <p14:tracePt t="44929" x="6811963" y="2087563"/>
          <p14:tracePt t="44938" x="6811963" y="2101850"/>
          <p14:tracePt t="44952" x="6811963" y="2117725"/>
          <p14:tracePt t="44958" x="6796088" y="2117725"/>
          <p14:tracePt t="44966" x="6796088" y="2132013"/>
          <p14:tracePt t="44973" x="6796088" y="2146300"/>
          <p14:tracePt t="44997" x="6796088" y="2176463"/>
          <p14:tracePt t="45017" x="6781800" y="2176463"/>
          <p14:tracePt t="45023" x="6781800" y="2192338"/>
          <p14:tracePt t="45030" x="6781800" y="2206625"/>
          <p14:tracePt t="45036" x="6765925" y="2206625"/>
          <p14:tracePt t="45047" x="6765925" y="2220913"/>
          <p14:tracePt t="45050" x="6765925" y="2236788"/>
          <p14:tracePt t="45059" x="6751638" y="2236788"/>
          <p14:tracePt t="45065" x="6751638" y="2251075"/>
          <p14:tracePt t="45079" x="6737350" y="2265363"/>
          <p14:tracePt t="45096" x="6707188" y="2265363"/>
          <p14:tracePt t="45108" x="6692900" y="2265363"/>
          <p14:tracePt t="45115" x="6692900" y="2281238"/>
          <p14:tracePt t="45126" x="6692900" y="2295525"/>
          <p14:tracePt t="45131" x="6677025" y="2295525"/>
          <p14:tracePt t="45208" x="6662738" y="2295525"/>
          <p14:tracePt t="45251" x="6646863" y="2295525"/>
          <p14:tracePt t="45301" x="6646863" y="2281238"/>
          <p14:tracePt t="45315" x="6646863" y="2265363"/>
          <p14:tracePt t="45327" x="6662738" y="2251075"/>
          <p14:tracePt t="45333" x="6677025" y="2236788"/>
          <p14:tracePt t="45339" x="6707188" y="2220913"/>
          <p14:tracePt t="45347" x="6751638" y="2192338"/>
          <p14:tracePt t="45351" x="6781800" y="2162175"/>
          <p14:tracePt t="45360" x="6796088" y="2132013"/>
          <p14:tracePt t="45366" x="6796088" y="2117725"/>
          <p14:tracePt t="45376" x="6826250" y="2087563"/>
          <p14:tracePt t="45380" x="6840538" y="2071688"/>
          <p14:tracePt t="45391" x="6856413" y="2057400"/>
          <p14:tracePt t="45396" x="6870700" y="2012950"/>
          <p14:tracePt t="45409" x="6870700" y="1982788"/>
          <p14:tracePt t="45425" x="6870700" y="1968500"/>
          <p14:tracePt t="45430" x="6870700" y="1952625"/>
          <p14:tracePt t="45454" x="6870700" y="1938338"/>
          <p14:tracePt t="45459" x="6870700" y="1922463"/>
          <p14:tracePt t="45466" x="6870700" y="1893888"/>
          <p14:tracePt t="45487" x="6870700" y="1878013"/>
          <p14:tracePt t="45498" x="6870700" y="1863725"/>
          <p14:tracePt t="45501" x="6886575" y="1849438"/>
          <p14:tracePt t="45509" x="6886575" y="1833563"/>
          <p14:tracePt t="45516" x="6886575" y="1819275"/>
          <p14:tracePt t="45524" x="6886575" y="1803400"/>
          <p14:tracePt t="45616" x="6870700" y="1803400"/>
          <p14:tracePt t="45630" x="6840538" y="1803400"/>
          <p14:tracePt t="45645" x="6826250" y="1803400"/>
          <p14:tracePt t="45659" x="6811963" y="1803400"/>
          <p14:tracePt t="45671" x="6796088" y="1789113"/>
          <p14:tracePt t="45709" x="6781800" y="1789113"/>
          <p14:tracePt t="45753" x="6765925" y="1789113"/>
          <p14:tracePt t="45768" x="6751638" y="1789113"/>
          <p14:tracePt t="45774" x="6737350" y="1789113"/>
          <p14:tracePt t="45781" x="6737350" y="1774825"/>
          <p14:tracePt t="45788" x="6721475" y="1774825"/>
          <p14:tracePt t="45799" x="6707188" y="1774825"/>
          <p14:tracePt t="45815" x="6707188" y="1744663"/>
          <p14:tracePt t="45817" x="6692900" y="1744663"/>
          <p14:tracePt t="45847" x="6677025" y="1744663"/>
          <p14:tracePt t="45877" x="6646863" y="1744663"/>
          <p14:tracePt t="45883" x="6646863" y="1728788"/>
          <p14:tracePt t="45895" x="6646863" y="1714500"/>
          <p14:tracePt t="45910" x="6632575" y="1714500"/>
          <p14:tracePt t="46418" x="6662738" y="1714500"/>
          <p14:tracePt t="46489" x="6677025" y="1714500"/>
          <p14:tracePt t="46515" x="6692900" y="1714500"/>
          <p14:tracePt t="46584" x="6707188" y="1714500"/>
          <p14:tracePt t="46627" x="6721475" y="1714500"/>
          <p14:tracePt t="46788" x="6737350" y="1714500"/>
          <p14:tracePt t="46804" x="6751638" y="1714500"/>
          <p14:tracePt t="46834" x="6765925" y="1714500"/>
          <p14:tracePt t="46856" x="6781800" y="1714500"/>
          <p14:tracePt t="46884" x="6796088" y="1714500"/>
          <p14:tracePt t="46912" x="6811963" y="1714500"/>
          <p14:tracePt t="46969" x="6826250" y="1714500"/>
          <p14:tracePt t="46997" x="6856413" y="1714500"/>
          <p14:tracePt t="47070" x="6870700" y="1714500"/>
          <p14:tracePt t="47097" x="6886575" y="1714500"/>
          <p14:tracePt t="47267" x="6900863" y="1714500"/>
          <p14:tracePt t="47357" x="6915150" y="1714500"/>
          <p14:tracePt t="47372" x="6915150" y="1700213"/>
          <p14:tracePt t="47391" x="6931025" y="1700213"/>
          <p14:tracePt t="47406" x="6945313" y="1700213"/>
          <p14:tracePt t="47437" x="6961188" y="1700213"/>
          <p14:tracePt t="47465" x="6975475" y="1700213"/>
          <p14:tracePt t="47529" x="6989763" y="1700213"/>
          <p14:tracePt t="47624" x="7005638" y="1700213"/>
          <p14:tracePt t="47844" x="6989763" y="1700213"/>
          <p14:tracePt t="47849" x="6975475" y="1700213"/>
          <p14:tracePt t="47871" x="6961188" y="1700213"/>
          <p14:tracePt t="47885" x="6945313" y="1700213"/>
          <p14:tracePt t="47895" x="6931025" y="1700213"/>
          <p14:tracePt t="47906" x="6915150" y="1700213"/>
          <p14:tracePt t="47913" x="6900863" y="1700213"/>
          <p14:tracePt t="47921" x="6886575" y="1700213"/>
          <p14:tracePt t="47929" x="6870700" y="1700213"/>
          <p14:tracePt t="47943" x="6856413" y="1700213"/>
          <p14:tracePt t="47954" x="6840538" y="1700213"/>
          <p14:tracePt t="47968" x="6826250" y="1700213"/>
          <p14:tracePt t="47985" x="6796088" y="1700213"/>
          <p14:tracePt t="48028" x="6781800" y="1700213"/>
          <p14:tracePt t="48045" x="6765925" y="1700213"/>
          <p14:tracePt t="48071" x="6751638" y="1700213"/>
          <p14:tracePt t="48078" x="6737350" y="1700213"/>
          <p14:tracePt t="48117" x="6721475" y="1700213"/>
          <p14:tracePt t="48128" x="6707188" y="1700213"/>
          <p14:tracePt t="48136" x="6692900" y="1700213"/>
          <p14:tracePt t="48149" x="6677025" y="1700213"/>
          <p14:tracePt t="48171" x="6677025" y="1714500"/>
          <p14:tracePt t="48179" x="6662738" y="1714500"/>
          <p14:tracePt t="48199" x="6646863" y="1714500"/>
          <p14:tracePt t="48228" x="6646863" y="1728788"/>
          <p14:tracePt t="48244" x="6632575" y="1728788"/>
          <p14:tracePt t="48364" x="6632575" y="1714500"/>
          <p14:tracePt t="48373" x="6646863" y="1714500"/>
          <p14:tracePt t="48379" x="6662738" y="1714500"/>
          <p14:tracePt t="48393" x="6677025" y="1714500"/>
          <p14:tracePt t="48403" x="6707188" y="1714500"/>
          <p14:tracePt t="48407" x="6721475" y="1714500"/>
          <p14:tracePt t="48422" x="6737350" y="1714500"/>
          <p14:tracePt t="48429" x="6751638" y="1714500"/>
          <p14:tracePt t="48453" x="6765925" y="1714500"/>
          <p14:tracePt t="48457" x="6781800" y="1714500"/>
          <p14:tracePt t="48472" x="6811963" y="1714500"/>
          <p14:tracePt t="48486" x="6826250" y="1714500"/>
          <p14:tracePt t="48498" x="6840538" y="1700213"/>
          <p14:tracePt t="48517" x="6856413" y="1700213"/>
          <p14:tracePt t="48523" x="6870700" y="1700213"/>
          <p14:tracePt t="48536" x="6886575" y="1700213"/>
          <p14:tracePt t="48547" x="6900863" y="1700213"/>
          <p14:tracePt t="48565" x="6915150" y="1700213"/>
          <p14:tracePt t="48576" x="6915150" y="1684338"/>
          <p14:tracePt t="48596" x="6931025" y="1684338"/>
          <p14:tracePt t="48706" x="6915150" y="1684338"/>
          <p14:tracePt t="48711" x="6900863" y="1684338"/>
          <p14:tracePt t="48718" x="6886575" y="1684338"/>
          <p14:tracePt t="48758" x="6870700" y="1684338"/>
          <p14:tracePt t="48773" x="6856413" y="1684338"/>
          <p14:tracePt t="48801" x="6840538" y="1684338"/>
          <p14:tracePt t="48829" x="6826250" y="1684338"/>
          <p14:tracePt t="48880" x="6796088" y="1684338"/>
          <p14:tracePt t="48919" x="6781800" y="1684338"/>
          <p14:tracePt t="48929" x="6781800" y="1700213"/>
          <p14:tracePt t="48944" x="6765925" y="1700213"/>
          <p14:tracePt t="48966" x="6751638" y="1700213"/>
          <p14:tracePt t="48983" x="6737350" y="1700213"/>
          <p14:tracePt t="48997" x="6737350" y="1714500"/>
          <p14:tracePt t="49030" x="6721475" y="1714500"/>
          <p14:tracePt t="49037" x="6721475" y="1728788"/>
          <p14:tracePt t="49060" x="6707188" y="1728788"/>
          <p14:tracePt t="53868" x="6721475" y="1728788"/>
          <p14:tracePt t="53876" x="6765925" y="1744663"/>
          <p14:tracePt t="53883" x="6781800" y="1758950"/>
          <p14:tracePt t="53892" x="6826250" y="1789113"/>
          <p14:tracePt t="53897" x="6826250" y="1803400"/>
          <p14:tracePt t="53906" x="6840538" y="1803400"/>
          <p14:tracePt t="53968" x="6826250" y="1803400"/>
          <p14:tracePt t="54047" x="6826250" y="1789113"/>
          <p14:tracePt t="54406" x="6811963" y="1789113"/>
          <p14:tracePt t="54486" x="6811963" y="1774825"/>
          <p14:tracePt t="54505" x="6796088" y="1774825"/>
          <p14:tracePt t="54534" x="6796088" y="1758950"/>
          <p14:tracePt t="54627" x="6781800" y="1758950"/>
          <p14:tracePt t="54663" x="6765925" y="1758950"/>
          <p14:tracePt t="54686" x="6751638" y="1758950"/>
          <p14:tracePt t="54720" x="6737350" y="1758950"/>
          <p14:tracePt t="54727" x="6737350" y="1774825"/>
          <p14:tracePt t="54734" x="6721475" y="1774825"/>
          <p14:tracePt t="54749" x="6707188" y="1774825"/>
          <p14:tracePt t="54767" x="6692900" y="1774825"/>
          <p14:tracePt t="54772" x="6692900" y="1789113"/>
          <p14:tracePt t="54784" x="6692900" y="1803400"/>
          <p14:tracePt t="54796" x="6662738" y="1803400"/>
          <p14:tracePt t="54813" x="6646863" y="1819275"/>
          <p14:tracePt t="54820" x="6632575" y="1819275"/>
          <p14:tracePt t="54829" x="6632575" y="1833563"/>
          <p14:tracePt t="54834" x="6618288" y="1833563"/>
          <p14:tracePt t="54849" x="6557963" y="1849438"/>
          <p14:tracePt t="54860" x="6527800" y="1878013"/>
          <p14:tracePt t="54865" x="6453188" y="1908175"/>
          <p14:tracePt t="54870" x="6424613" y="1908175"/>
          <p14:tracePt t="54877" x="6408738" y="1908175"/>
          <p14:tracePt t="54894" x="6394450" y="1908175"/>
          <p14:tracePt t="54899" x="6378575" y="1908175"/>
          <p14:tracePt t="54913" x="6364288" y="1908175"/>
          <p14:tracePt t="54925" x="6350000" y="1908175"/>
          <p14:tracePt t="55020" x="6350000" y="1893888"/>
          <p14:tracePt t="55028" x="6350000" y="1878013"/>
          <p14:tracePt t="55035" x="6350000" y="1863725"/>
          <p14:tracePt t="55049" x="6350000" y="1849438"/>
          <p14:tracePt t="55056" x="6350000" y="1833563"/>
          <p14:tracePt t="55070" x="6364288" y="1833563"/>
          <p14:tracePt t="55099" x="6364288" y="1819275"/>
          <p14:tracePt t="55987" x="6378575" y="1819275"/>
          <p14:tracePt t="55998" x="6394450" y="1819275"/>
          <p14:tracePt t="56004" x="6408738" y="1819275"/>
          <p14:tracePt t="56010" x="6424613" y="1819275"/>
          <p14:tracePt t="56024" x="6438900" y="1819275"/>
          <p14:tracePt t="56046" x="6453188" y="1819275"/>
          <p14:tracePt t="56051" x="6469063" y="1819275"/>
          <p14:tracePt t="56082" x="6483350" y="1819275"/>
          <p14:tracePt t="56087" x="6497638" y="1819275"/>
          <p14:tracePt t="56102" x="6513513" y="1819275"/>
          <p14:tracePt t="56114" x="6527800" y="1819275"/>
          <p14:tracePt t="56147" x="6543675" y="1819275"/>
          <p14:tracePt t="56159" x="6557963" y="1819275"/>
          <p14:tracePt t="56194" x="6572250" y="1819275"/>
          <p14:tracePt t="56216" x="6602413" y="1819275"/>
          <p14:tracePt t="56244" x="6618288" y="1803400"/>
          <p14:tracePt t="56259" x="6632575" y="1803400"/>
          <p14:tracePt t="56309" x="6646863" y="1803400"/>
          <p14:tracePt t="56337" x="6662738" y="1789113"/>
          <p14:tracePt t="56380" x="6662738" y="1774825"/>
          <p14:tracePt t="56416" x="6677025" y="1774825"/>
          <p14:tracePt t="56438" x="6692900" y="1758950"/>
          <p14:tracePt t="56459" x="6692900" y="1744663"/>
          <p14:tracePt t="56477" x="6707188" y="1744663"/>
          <p14:tracePt t="56495" x="6721475" y="1728788"/>
          <p14:tracePt t="57491" x="6721475" y="1789113"/>
          <p14:tracePt t="57499" x="6721475" y="1922463"/>
          <p14:tracePt t="57504" x="6737350" y="2057400"/>
          <p14:tracePt t="57515" x="6737350" y="2101850"/>
          <p14:tracePt t="57518" x="6751638" y="2132013"/>
          <p14:tracePt t="57526" x="6765925" y="2192338"/>
          <p14:tracePt t="57533" x="6781800" y="2206625"/>
          <p14:tracePt t="57548" x="6796088" y="2236788"/>
          <p14:tracePt t="57554" x="6796088" y="2281238"/>
          <p14:tracePt t="57564" x="6811963" y="2281238"/>
          <p14:tracePt t="57568" x="6811963" y="2295525"/>
          <p14:tracePt t="57578" x="6826250" y="2311400"/>
          <p14:tracePt t="57584" x="6840538" y="2325688"/>
          <p14:tracePt t="57593" x="6840538" y="2339975"/>
          <p14:tracePt t="57597" x="6856413" y="2355850"/>
          <p14:tracePt t="57604" x="6870700" y="2414588"/>
          <p14:tracePt t="57613" x="6870700" y="2430463"/>
          <p14:tracePt t="57619" x="6886575" y="2474913"/>
          <p14:tracePt t="57627" x="6886575" y="2519363"/>
          <p14:tracePt t="57634" x="6900863" y="2549525"/>
          <p14:tracePt t="57644" x="6915150" y="2593975"/>
          <p14:tracePt t="57648" x="6915150" y="2608263"/>
          <p14:tracePt t="57655" x="6931025" y="2654300"/>
          <p14:tracePt t="57664" x="6945313" y="2668588"/>
          <p14:tracePt t="57669" x="6945313" y="2682875"/>
          <p14:tracePt t="57677" x="6945313" y="2698750"/>
          <p14:tracePt t="57686" x="6961188" y="2713038"/>
          <p14:tracePt t="57695" x="6961188" y="2728913"/>
          <p14:tracePt t="57698" x="6975475" y="2743200"/>
          <p14:tracePt t="57704" x="6975475" y="2757488"/>
          <p14:tracePt t="57716" x="6989763" y="2757488"/>
          <p14:tracePt t="57719" x="7005638" y="2773363"/>
          <p14:tracePt t="57727" x="7005638" y="2787650"/>
          <p14:tracePt t="57743" x="7019925" y="2787650"/>
          <p14:tracePt t="57749" x="7019925" y="2803525"/>
          <p14:tracePt t="57755" x="7034213" y="2817813"/>
          <p14:tracePt t="57795" x="7064375" y="2817813"/>
          <p14:tracePt t="57857" x="7080250" y="2817813"/>
          <p14:tracePt t="57863" x="7094538" y="2817813"/>
          <p14:tracePt t="57869" x="7094538" y="2803525"/>
          <p14:tracePt t="57877" x="7094538" y="2787650"/>
          <p14:tracePt t="57884" x="7108825" y="2773363"/>
          <p14:tracePt t="57894" x="7108825" y="2757488"/>
          <p14:tracePt t="57898" x="7124700" y="2728913"/>
          <p14:tracePt t="57905" x="7124700" y="2713038"/>
          <p14:tracePt t="57913" x="7124700" y="2682875"/>
          <p14:tracePt t="57919" x="7138988" y="2682875"/>
          <p14:tracePt t="57927" x="7169150" y="2668588"/>
          <p14:tracePt t="57936" x="7169150" y="2654300"/>
          <p14:tracePt t="57961" x="7169150" y="2624138"/>
          <p14:tracePt t="57969" x="7183438" y="2624138"/>
          <p14:tracePt t="57976" x="7199313" y="2593975"/>
          <p14:tracePt t="58005" x="7199313" y="2579688"/>
          <p14:tracePt t="58021" x="7199313" y="2563813"/>
          <p14:tracePt t="58034" x="7199313" y="2549525"/>
          <p14:tracePt t="58049" x="7199313" y="2505075"/>
          <p14:tracePt t="58080" x="7199313" y="2489200"/>
          <p14:tracePt t="58085" x="7199313" y="2474913"/>
          <p14:tracePt t="58127" x="7199313" y="2460625"/>
          <p14:tracePt t="58149" x="7199313" y="2444750"/>
          <p14:tracePt t="58157" x="7199313" y="2430463"/>
          <p14:tracePt t="58163" x="7199313" y="2414588"/>
          <p14:tracePt t="58173" x="7199313" y="2400300"/>
          <p14:tracePt t="58186" x="7199313" y="2370138"/>
          <p14:tracePt t="58199" x="7199313" y="2355850"/>
          <p14:tracePt t="58209" x="7199313" y="2339975"/>
          <p14:tracePt t="58221" x="7199313" y="2311400"/>
          <p14:tracePt t="58249" x="7199313" y="2295525"/>
          <p14:tracePt t="58270" x="7199313" y="2281238"/>
          <p14:tracePt t="58296" x="7199313" y="2265363"/>
          <p14:tracePt t="58301" x="7199313" y="2251075"/>
          <p14:tracePt t="58320" x="7199313" y="2220913"/>
          <p14:tracePt t="58331" x="7183438" y="2220913"/>
          <p14:tracePt t="58349" x="7183438" y="2206625"/>
          <p14:tracePt t="58364" x="7154863" y="2192338"/>
          <p14:tracePt t="58384" x="7154863" y="2176463"/>
          <p14:tracePt t="58394" x="7138988" y="2176463"/>
          <p14:tracePt t="58399" x="7124700" y="2176463"/>
          <p14:tracePt t="58427" x="7108825" y="2176463"/>
          <p14:tracePt t="58436" x="7094538" y="2176463"/>
          <p14:tracePt t="58443" x="7094538" y="2192338"/>
          <p14:tracePt t="58449" x="7050088" y="2206625"/>
          <p14:tracePt t="58459" x="7019925" y="2206625"/>
          <p14:tracePt t="58468" x="7005638" y="2206625"/>
          <p14:tracePt t="58472" x="6975475" y="2236788"/>
          <p14:tracePt t="58479" x="6945313" y="2236788"/>
          <p14:tracePt t="58485" x="6931025" y="2236788"/>
          <p14:tracePt t="58494" x="6915150" y="2236788"/>
          <p14:tracePt t="58499" x="6900863" y="2236788"/>
          <p14:tracePt t="58509" x="6900863" y="2251075"/>
          <p14:tracePt t="58515" x="6886575" y="2251075"/>
          <p14:tracePt t="58520" x="6870700" y="2251075"/>
          <p14:tracePt t="58544" x="6840538" y="2251075"/>
          <p14:tracePt t="58578" x="6826250" y="2251075"/>
          <p14:tracePt t="58771" x="6796088" y="2311400"/>
          <p14:tracePt t="58780" x="6765925" y="2414588"/>
          <p14:tracePt t="58787" x="6751638" y="2444750"/>
          <p14:tracePt t="58797" x="6737350" y="2489200"/>
          <p14:tracePt t="58800" x="6721475" y="2579688"/>
          <p14:tracePt t="58812" x="6662738" y="2654300"/>
          <p14:tracePt t="58816" x="6618288" y="2773363"/>
          <p14:tracePt t="58830" x="6469063" y="3146425"/>
          <p14:tracePt t="58836" x="6424613" y="3265488"/>
          <p14:tracePt t="58845" x="6364288" y="3368675"/>
          <p14:tracePt t="58850" x="6303963" y="3489325"/>
          <p14:tracePt t="58861" x="6259513" y="3667125"/>
          <p14:tracePt t="58867" x="6229350" y="3786188"/>
          <p14:tracePt t="58871" x="6200775" y="3876675"/>
          <p14:tracePt t="58878" x="6156325" y="4025900"/>
          <p14:tracePt t="58885" x="6126163" y="4144963"/>
          <p14:tracePt t="58894" x="6126163" y="4175125"/>
          <p14:tracePt t="58900" x="6110288" y="4219575"/>
          <p14:tracePt t="58910" x="6110288" y="4264025"/>
          <p14:tracePt t="58914" x="6096000" y="4294188"/>
          <p14:tracePt t="58921" x="6096000" y="4352925"/>
          <p14:tracePt t="58928" x="6096000" y="4383088"/>
          <p14:tracePt t="58936" x="6096000" y="4413250"/>
          <p14:tracePt t="58944" x="6096000" y="4471988"/>
          <p14:tracePt t="58958" x="6096000" y="4546600"/>
          <p14:tracePt t="58967" x="6110288" y="4576763"/>
          <p14:tracePt t="58973" x="6126163" y="4637088"/>
          <p14:tracePt t="58979" x="6126163" y="4695825"/>
          <p14:tracePt t="58986" x="6126163" y="4740275"/>
          <p14:tracePt t="58994" x="6140450" y="4756150"/>
          <p14:tracePt t="59000" x="6140450" y="4770438"/>
          <p14:tracePt t="59008" x="6156325" y="4786313"/>
          <p14:tracePt t="59016" x="6184900" y="4814888"/>
          <p14:tracePt t="59021" x="6200775" y="4830763"/>
          <p14:tracePt t="59036" x="6245225" y="4860925"/>
          <p14:tracePt t="59048" x="6303963" y="4875213"/>
          <p14:tracePt t="59050" x="6319838" y="4889500"/>
          <p14:tracePt t="59059" x="6364288" y="4889500"/>
          <p14:tracePt t="59065" x="6408738" y="4905375"/>
          <p14:tracePt t="59077" x="6469063" y="4905375"/>
          <p14:tracePt t="59083" x="6497638" y="4919663"/>
          <p14:tracePt t="59086" x="6557963" y="4919663"/>
          <p14:tracePt t="59093" x="6602413" y="4919663"/>
          <p14:tracePt t="59100" x="6632575" y="4905375"/>
          <p14:tracePt t="59109" x="6677025" y="4905375"/>
          <p14:tracePt t="59116" x="6707188" y="4889500"/>
          <p14:tracePt t="59129" x="6796088" y="4830763"/>
          <p14:tracePt t="59136" x="6826250" y="4830763"/>
          <p14:tracePt t="59144" x="6856413" y="4814888"/>
          <p14:tracePt t="59150" x="6886575" y="4800600"/>
          <p14:tracePt t="59158" x="6915150" y="4770438"/>
          <p14:tracePt t="59164" x="6931025" y="4770438"/>
          <p14:tracePt t="59173" x="6961188" y="4756150"/>
          <p14:tracePt t="59179" x="7005638" y="4695825"/>
          <p14:tracePt t="59186" x="7005638" y="4681538"/>
          <p14:tracePt t="59194" x="7050088" y="4637088"/>
          <p14:tracePt t="59204" x="7080250" y="4562475"/>
          <p14:tracePt t="59209" x="7108825" y="4502150"/>
          <p14:tracePt t="59215" x="7138988" y="4471988"/>
          <p14:tracePt t="59223" x="7169150" y="4397375"/>
          <p14:tracePt t="59239" x="7258050" y="4233863"/>
          <p14:tracePt t="59248" x="7288213" y="4203700"/>
          <p14:tracePt t="59250" x="7332663" y="4100513"/>
          <p14:tracePt t="59259" x="7392988" y="4025900"/>
          <p14:tracePt t="59268" x="7423150" y="3906838"/>
          <p14:tracePt t="59273" x="7451725" y="3832225"/>
          <p14:tracePt t="59281" x="7467600" y="3667125"/>
          <p14:tracePt t="59286" x="7481888" y="3592513"/>
          <p14:tracePt t="59296" x="7497763" y="3517900"/>
          <p14:tracePt t="59301" x="7497763" y="3459163"/>
          <p14:tracePt t="59310" x="7497763" y="3414713"/>
          <p14:tracePt t="59315" x="7497763" y="3354388"/>
          <p14:tracePt t="59332" x="7481888" y="3190875"/>
          <p14:tracePt t="59337" x="7423150" y="2981325"/>
          <p14:tracePt t="59344" x="7423150" y="2713038"/>
          <p14:tracePt t="59351" x="7423150" y="2624138"/>
          <p14:tracePt t="59362" x="7423150" y="2460625"/>
          <p14:tracePt t="59366" x="7423150" y="2386013"/>
          <p14:tracePt t="59379" x="7407275" y="2101850"/>
          <p14:tracePt t="59387" x="7407275" y="1893888"/>
          <p14:tracePt t="59395" x="7407275" y="1833563"/>
          <p14:tracePt t="59401" x="7407275" y="1789113"/>
          <p14:tracePt t="59409" x="7407275" y="1774825"/>
          <p14:tracePt t="59415" x="7392988" y="1744663"/>
          <p14:tracePt t="59426" x="7377113" y="1700213"/>
          <p14:tracePt t="59429" x="7362825" y="1684338"/>
          <p14:tracePt t="59437" x="7362825" y="1670050"/>
          <p14:tracePt t="59443" x="7348538" y="1670050"/>
          <p14:tracePt t="59451" x="7348538" y="1654175"/>
          <p14:tracePt t="59459" x="7332663" y="1639888"/>
          <p14:tracePt t="59465" x="7302500" y="1639888"/>
          <p14:tracePt t="59476" x="7288213" y="1625600"/>
          <p14:tracePt t="59482" x="7273925" y="1625600"/>
          <p14:tracePt t="59486" x="7258050" y="1625600"/>
          <p14:tracePt t="59494" x="7243763" y="1625600"/>
          <p14:tracePt t="59502" x="7183438" y="1625600"/>
          <p14:tracePt t="59509" x="7154863" y="1625600"/>
          <p14:tracePt t="59515" x="7108825" y="1625600"/>
          <p14:tracePt t="59525" x="7064375" y="1625600"/>
          <p14:tracePt t="59529" x="7034213" y="1595438"/>
          <p14:tracePt t="59537" x="7019925" y="1595438"/>
          <p14:tracePt t="59546" x="7005638" y="1595438"/>
          <p14:tracePt t="59551" x="6961188" y="1595438"/>
          <p14:tracePt t="59559" x="6945313" y="1595438"/>
          <p14:tracePt t="59565" x="6931025" y="1609725"/>
          <p14:tracePt t="59578" x="6915150" y="1609725"/>
          <p14:tracePt t="59583" x="6900863" y="1625600"/>
          <p14:tracePt t="59587" x="6886575" y="1625600"/>
          <p14:tracePt t="59595" x="6856413" y="1639888"/>
          <p14:tracePt t="59602" x="6840538" y="1654175"/>
          <p14:tracePt t="59609" x="6826250" y="1654175"/>
          <p14:tracePt t="59616" x="6811963" y="1670050"/>
          <p14:tracePt t="59630" x="6765925" y="1728788"/>
          <p14:tracePt t="59637" x="6751638" y="1774825"/>
          <p14:tracePt t="59645" x="6721475" y="1803400"/>
          <p14:tracePt t="59651" x="6692900" y="1893888"/>
          <p14:tracePt t="59659" x="6662738" y="1922463"/>
          <p14:tracePt t="59670" x="6602413" y="2043113"/>
          <p14:tracePt t="59676" x="6557963" y="2117725"/>
          <p14:tracePt t="59681" x="6513513" y="2220913"/>
          <p14:tracePt t="59687" x="6469063" y="2251075"/>
          <p14:tracePt t="59696" x="6424613" y="2355850"/>
          <p14:tracePt t="59706" x="6408738" y="2386013"/>
          <p14:tracePt t="59711" x="6378575" y="2474913"/>
          <p14:tracePt t="59719" x="6364288" y="2549525"/>
          <p14:tracePt t="59725" x="6334125" y="2654300"/>
          <p14:tracePt t="59733" x="6319838" y="2682875"/>
          <p14:tracePt t="59737" x="6289675" y="2847975"/>
          <p14:tracePt t="59748" x="6275388" y="2967038"/>
          <p14:tracePt t="59752" x="6259513" y="3071813"/>
          <p14:tracePt t="59763" x="6245225" y="3146425"/>
          <p14:tracePt t="59768" x="6229350" y="3235325"/>
          <p14:tracePt t="59778" x="6229350" y="3309938"/>
          <p14:tracePt t="59783" x="6229350" y="3443288"/>
          <p14:tracePt t="59788" x="6229350" y="3489325"/>
          <p14:tracePt t="59797" x="6229350" y="3578225"/>
          <p14:tracePt t="59803" x="6229350" y="3622675"/>
          <p14:tracePt t="59810" x="6229350" y="3711575"/>
          <p14:tracePt t="59816" x="6229350" y="3741738"/>
          <p14:tracePt t="59830" x="6229350" y="3846513"/>
          <p14:tracePt t="59846" x="6245225" y="3876675"/>
          <p14:tracePt t="59853" x="6259513" y="3935413"/>
          <p14:tracePt t="59860" x="6275388" y="3951288"/>
          <p14:tracePt t="59866" x="6275388" y="3965575"/>
          <p14:tracePt t="59880" x="6303963" y="3965575"/>
          <p14:tracePt t="59895" x="6334125" y="3965575"/>
          <p14:tracePt t="59906" x="6350000" y="3965575"/>
          <p14:tracePt t="59910" x="6378575" y="3979863"/>
          <p14:tracePt t="59916" x="6394450" y="3979863"/>
          <p14:tracePt t="59926" x="6453188" y="3979863"/>
          <p14:tracePt t="59931" x="6483350" y="3995738"/>
          <p14:tracePt t="59938" x="6527800" y="3995738"/>
          <p14:tracePt t="59944" x="6572250" y="3995738"/>
          <p14:tracePt t="59956" x="6602413" y="3995738"/>
          <p14:tracePt t="59959" x="6632575" y="3995738"/>
          <p14:tracePt t="59977" x="6662738" y="3995738"/>
          <p14:tracePt t="59988" x="6692900" y="3995738"/>
          <p14:tracePt t="60003" x="6707188" y="3995738"/>
          <p14:tracePt t="60009" x="6737350" y="3995738"/>
          <p14:tracePt t="60017" x="6751638" y="3979863"/>
          <p14:tracePt t="60025" x="6765925" y="3979863"/>
          <p14:tracePt t="60031" x="6781800" y="3965575"/>
          <p14:tracePt t="60038" x="6796088" y="3965575"/>
          <p14:tracePt t="60053" x="6811963" y="3951288"/>
          <p14:tracePt t="60061" x="6826250" y="3935413"/>
          <p14:tracePt t="60067" x="6840538" y="3935413"/>
          <p14:tracePt t="60079" x="6856413" y="3906838"/>
          <p14:tracePt t="60090" x="6870700" y="3890963"/>
          <p14:tracePt t="60096" x="6886575" y="3860800"/>
          <p14:tracePt t="60103" x="6900863" y="3846513"/>
          <p14:tracePt t="60110" x="6900863" y="3816350"/>
          <p14:tracePt t="60117" x="6915150" y="3771900"/>
          <p14:tracePt t="60128" x="6915150" y="3757613"/>
          <p14:tracePt t="60134" x="6931025" y="3711575"/>
          <p14:tracePt t="60145" x="6931025" y="3683000"/>
          <p14:tracePt t="60147" x="6931025" y="3652838"/>
          <p14:tracePt t="60157" x="6931025" y="3622675"/>
          <p14:tracePt t="60160" x="6931025" y="3592513"/>
          <p14:tracePt t="60171" x="6931025" y="3548063"/>
          <p14:tracePt t="60176" x="6931025" y="3533775"/>
          <p14:tracePt t="60181" x="6931025" y="3503613"/>
          <p14:tracePt t="60189" x="6931025" y="3489325"/>
          <p14:tracePt t="60196" x="6931025" y="3443288"/>
          <p14:tracePt t="60203" x="6931025" y="3429000"/>
          <p14:tracePt t="60209" x="6931025" y="3384550"/>
          <p14:tracePt t="60217" x="6931025" y="3354388"/>
          <p14:tracePt t="60232" x="6931025" y="3249613"/>
          <p14:tracePt t="60242" x="6931025" y="3175000"/>
          <p14:tracePt t="60248" x="6931025" y="3130550"/>
          <p14:tracePt t="60254" x="6931025" y="3100388"/>
          <p14:tracePt t="60268" x="6931025" y="3041650"/>
          <p14:tracePt t="60275" x="6931025" y="3025775"/>
          <p14:tracePt t="60289" x="6915150" y="3025775"/>
          <p14:tracePt t="60295" x="6900863" y="3025775"/>
          <p14:tracePt t="60304" x="6900863" y="3011488"/>
          <p14:tracePt t="60317" x="6900863" y="2997200"/>
          <p14:tracePt t="60329" x="6886575" y="2997200"/>
          <p14:tracePt t="60344" x="6870700" y="2997200"/>
          <p14:tracePt t="60367" x="6840538" y="2997200"/>
          <p14:tracePt t="60382" x="6826250" y="2997200"/>
          <p14:tracePt t="60393" x="6811963" y="2997200"/>
          <p14:tracePt t="60406" x="6796088" y="2997200"/>
          <p14:tracePt t="60421" x="6781800" y="2997200"/>
          <p14:tracePt t="60434" x="6765925" y="2997200"/>
          <p14:tracePt t="60460" x="6751638" y="2997200"/>
          <p14:tracePt t="60563" x="6751638" y="3011488"/>
          <p14:tracePt t="60577" x="6751638" y="3025775"/>
          <p14:tracePt t="60584" x="6751638" y="3041650"/>
          <p14:tracePt t="60596" x="6737350" y="3055938"/>
          <p14:tracePt t="60610" x="6721475" y="3086100"/>
          <p14:tracePt t="60617" x="6707188" y="3100388"/>
          <p14:tracePt t="60626" x="6692900" y="3116263"/>
          <p14:tracePt t="60633" x="6677025" y="3130550"/>
          <p14:tracePt t="60647" x="6632575" y="3130550"/>
          <p14:tracePt t="60660" x="6602413" y="3130550"/>
          <p14:tracePt t="60677" x="6572250" y="3130550"/>
          <p14:tracePt t="60687" x="6572250" y="3116263"/>
          <p14:tracePt t="60693" x="6527800" y="3071813"/>
          <p14:tracePt t="60696" x="6513513" y="3055938"/>
          <p14:tracePt t="60703" x="6513513" y="3025775"/>
          <p14:tracePt t="60711" x="6497638" y="2981325"/>
          <p14:tracePt t="60718" x="6469063" y="2936875"/>
          <p14:tracePt t="60726" x="6408738" y="2862263"/>
          <p14:tracePt t="60737" x="6364288" y="2698750"/>
          <p14:tracePt t="60743" x="6364288" y="2638425"/>
          <p14:tracePt t="60749" x="6350000" y="2593975"/>
          <p14:tracePt t="60754" x="6350000" y="2549525"/>
          <p14:tracePt t="60761" x="6334125" y="2549525"/>
          <p14:tracePt t="60768" x="6334125" y="2519363"/>
          <p14:tracePt t="60784" x="6334125" y="2505075"/>
          <p14:tracePt t="60797" x="6334125" y="2489200"/>
          <p14:tracePt t="60804" x="6334125" y="2474913"/>
          <p14:tracePt t="60813" x="6334125" y="2460625"/>
          <p14:tracePt t="60818" x="6334125" y="2444750"/>
          <p14:tracePt t="60829" x="6334125" y="2430463"/>
          <p14:tracePt t="60833" x="6334125" y="2400300"/>
          <p14:tracePt t="60843" x="6334125" y="2386013"/>
          <p14:tracePt t="60847" x="6334125" y="2355850"/>
          <p14:tracePt t="60855" x="6334125" y="2339975"/>
          <p14:tracePt t="60865" x="6334125" y="2295525"/>
          <p14:tracePt t="60868" x="6334125" y="2281238"/>
          <p14:tracePt t="60876" x="6334125" y="2265363"/>
          <p14:tracePt t="60894" x="6334125" y="2251075"/>
          <p14:tracePt t="60909" x="6334125" y="2236788"/>
          <p14:tracePt t="60927" x="6334125" y="2206625"/>
          <p14:tracePt t="60936" x="6334125" y="2192338"/>
          <p14:tracePt t="60943" x="6334125" y="2176463"/>
          <p14:tracePt t="60947" x="6334125" y="2132013"/>
          <p14:tracePt t="60954" x="6334125" y="2117725"/>
          <p14:tracePt t="60963" x="6350000" y="2071688"/>
          <p14:tracePt t="60968" x="6350000" y="2027238"/>
          <p14:tracePt t="60976" x="6350000" y="2012950"/>
          <p14:tracePt t="60987" x="6350000" y="1968500"/>
          <p14:tracePt t="60993" x="6350000" y="1952625"/>
          <p14:tracePt t="60998" x="6364288" y="1952625"/>
          <p14:tracePt t="61015" x="6364288" y="1938338"/>
          <p14:tracePt t="61033" x="6378575" y="1938338"/>
          <p14:tracePt t="61044" x="6378575" y="1922463"/>
          <p14:tracePt t="61048" x="6394450" y="1908175"/>
          <p14:tracePt t="61055" x="6408738" y="1893888"/>
          <p14:tracePt t="61061" x="6424613" y="1833563"/>
          <p14:tracePt t="61070" x="6438900" y="1803400"/>
          <p14:tracePt t="61077" x="6438900" y="1774825"/>
          <p14:tracePt t="61093" x="6438900" y="1744663"/>
          <p14:tracePt t="61119" x="6438900" y="1728788"/>
          <p14:tracePt t="61126" x="6438900" y="1714500"/>
          <p14:tracePt t="61146" x="6438900" y="1700213"/>
          <p14:tracePt t="61159" x="6438900" y="1684338"/>
          <p14:tracePt t="61187" x="6438900" y="1670050"/>
          <p14:tracePt t="61191" x="6438900" y="1654175"/>
          <p14:tracePt t="61216" x="6438900" y="1625600"/>
          <p14:tracePt t="61219" x="6438900" y="1595438"/>
          <p14:tracePt t="61227" x="6438900" y="1579563"/>
          <p14:tracePt t="61243" x="6438900" y="1550988"/>
          <p14:tracePt t="61256" x="6438900" y="1535113"/>
          <p14:tracePt t="61305" x="6438900" y="1520825"/>
          <p14:tracePt t="61320" x="6438900" y="1490663"/>
          <p14:tracePt t="61330" x="6438900" y="1460500"/>
          <p14:tracePt t="61336" x="6438900" y="1401763"/>
          <p14:tracePt t="61344" x="6424613" y="1371600"/>
          <p14:tracePt t="61348" x="6424613" y="1341438"/>
          <p14:tracePt t="61355" x="6424613" y="1311275"/>
          <p14:tracePt t="61363" x="6424613" y="1296988"/>
          <p14:tracePt t="61369" x="6424613" y="1282700"/>
          <p14:tracePt t="61376" x="6424613" y="1266825"/>
          <p14:tracePt t="61384" x="6424613" y="1252538"/>
          <p14:tracePt t="61393" x="6424613" y="1236663"/>
          <p14:tracePt t="61398" x="6424613" y="1208088"/>
          <p14:tracePt t="61405" x="6408738" y="1192213"/>
          <p14:tracePt t="61414" x="6408738" y="1177925"/>
          <p14:tracePt t="61427" x="6394450" y="1177925"/>
          <p14:tracePt t="61485" x="6394450" y="1222375"/>
          <p14:tracePt t="61492" x="6394450" y="1252538"/>
          <p14:tracePt t="61498" x="6394450" y="1266825"/>
          <p14:tracePt t="61505" x="6394450" y="1296988"/>
          <p14:tracePt t="61520" x="6394450" y="1327150"/>
          <p14:tracePt t="61534" x="6394450" y="1357313"/>
          <p14:tracePt t="61546" x="6394450" y="1371600"/>
          <p14:tracePt t="61548" x="6394450" y="1401763"/>
          <p14:tracePt t="61558" x="6394450" y="1446213"/>
          <p14:tracePt t="61564" x="6394450" y="1460500"/>
          <p14:tracePt t="61570" x="6394450" y="1490663"/>
          <p14:tracePt t="61577" x="6408738" y="1595438"/>
          <p14:tracePt t="61584" x="6424613" y="1670050"/>
          <p14:tracePt t="61593" x="6424613" y="1803400"/>
          <p14:tracePt t="61598" x="6438900" y="1833563"/>
          <p14:tracePt t="61609" x="6469063" y="1938338"/>
          <p14:tracePt t="61614" x="6483350" y="1982788"/>
          <p14:tracePt t="61620" x="6497638" y="2027238"/>
          <p14:tracePt t="61627" x="6497638" y="2071688"/>
          <p14:tracePt t="61634" x="6513513" y="2101850"/>
          <p14:tracePt t="61642" x="6543675" y="2162175"/>
          <p14:tracePt t="61649" x="6543675" y="2192338"/>
          <p14:tracePt t="61658" x="6572250" y="2236788"/>
          <p14:tracePt t="61664" x="6602413" y="2355850"/>
          <p14:tracePt t="61671" x="6618288" y="2444750"/>
          <p14:tracePt t="61677" x="6632575" y="2519363"/>
          <p14:tracePt t="61685" x="6646863" y="2668588"/>
          <p14:tracePt t="61692" x="6646863" y="2698750"/>
          <p14:tracePt t="61699" x="6677025" y="2803525"/>
          <p14:tracePt t="61708" x="6692900" y="2832100"/>
          <p14:tracePt t="61717" x="6692900" y="2892425"/>
          <p14:tracePt t="61720" x="6692900" y="2906713"/>
          <p14:tracePt t="61729" x="6692900" y="2951163"/>
          <p14:tracePt t="61734" x="6692900" y="2997200"/>
          <p14:tracePt t="61744" x="6707188" y="3041650"/>
          <p14:tracePt t="61749" x="6707188" y="3071813"/>
          <p14:tracePt t="61759" x="6721475" y="3116263"/>
          <p14:tracePt t="61767" x="6721475" y="3190875"/>
          <p14:tracePt t="61770" x="6721475" y="3265488"/>
          <p14:tracePt t="61780" x="6721475" y="3354388"/>
          <p14:tracePt t="61784" x="6721475" y="3398838"/>
          <p14:tracePt t="61795" x="6721475" y="3443288"/>
          <p14:tracePt t="61799" x="6721475" y="3473450"/>
          <p14:tracePt t="61809" x="6707188" y="3517900"/>
          <p14:tracePt t="61814" x="6692900" y="3563938"/>
          <p14:tracePt t="61821" x="6692900" y="3592513"/>
          <p14:tracePt t="61830" x="6692900" y="3683000"/>
          <p14:tracePt t="61834" x="6662738" y="3757613"/>
          <p14:tracePt t="61849" x="6646863" y="3890963"/>
          <p14:tracePt t="61859" x="6646863" y="3951288"/>
          <p14:tracePt t="61865" x="6632575" y="4025900"/>
          <p14:tracePt t="61870" x="6632575" y="4070350"/>
          <p14:tracePt t="61878" x="6618288" y="4100513"/>
          <p14:tracePt t="61885" x="6602413" y="4129088"/>
          <p14:tracePt t="61894" x="6588125" y="4159250"/>
          <p14:tracePt t="61899" x="6588125" y="4175125"/>
          <p14:tracePt t="61908" x="6588125" y="4189413"/>
          <p14:tracePt t="61949" x="6588125" y="4159250"/>
          <p14:tracePt t="61966" x="6588125" y="4129088"/>
          <p14:tracePt t="61971" x="6588125" y="4114800"/>
          <p14:tracePt t="61978" x="6588125" y="4084638"/>
          <p14:tracePt t="61985" x="6588125" y="4025900"/>
          <p14:tracePt t="61996" x="6588125" y="3965575"/>
          <p14:tracePt t="61999" x="6588125" y="3846513"/>
          <p14:tracePt t="62016" x="6646863" y="3279775"/>
          <p14:tracePt t="62021" x="6662738" y="3071813"/>
          <p14:tracePt t="62028" x="6707188" y="2817813"/>
          <p14:tracePt t="62035" x="6707188" y="2668588"/>
          <p14:tracePt t="62045" x="6707188" y="2549525"/>
          <p14:tracePt t="62049" x="6737350" y="2474913"/>
          <p14:tracePt t="62060" x="6737350" y="2400300"/>
          <p14:tracePt t="62064" x="6737350" y="2355850"/>
          <p14:tracePt t="62072" x="6737350" y="2295525"/>
          <p14:tracePt t="62079" x="6737350" y="2220913"/>
          <p14:tracePt t="62085" x="6692900" y="2117725"/>
          <p14:tracePt t="62094" x="6692900" y="2043113"/>
          <p14:tracePt t="62099" x="6662738" y="1952625"/>
          <p14:tracePt t="62111" x="6662738" y="1908175"/>
          <p14:tracePt t="62115" x="6646863" y="1878013"/>
          <p14:tracePt t="62125" x="6632575" y="1849438"/>
          <p14:tracePt t="62129" x="6618288" y="1803400"/>
          <p14:tracePt t="62140" x="6618288" y="1789113"/>
          <p14:tracePt t="62145" x="6588125" y="1774825"/>
          <p14:tracePt t="62151" x="6572250" y="1744663"/>
          <p14:tracePt t="62157" x="6572250" y="1728788"/>
          <p14:tracePt t="62164" x="6557963" y="1700213"/>
          <p14:tracePt t="62171" x="6543675" y="1700213"/>
          <p14:tracePt t="62178" x="6543675" y="1670050"/>
          <p14:tracePt t="62185" x="6527800" y="1670050"/>
          <p14:tracePt t="62192" x="6513513" y="1670050"/>
          <p14:tracePt t="62203" x="6513513" y="1639888"/>
          <p14:tracePt t="62207" x="6513513" y="1625600"/>
          <p14:tracePt t="62216" x="6483350" y="1609725"/>
          <p14:tracePt t="62235" x="6483350" y="1595438"/>
          <p14:tracePt t="62247" x="6483350" y="1579563"/>
          <p14:tracePt t="62300" x="6483350" y="1595438"/>
          <p14:tracePt t="62314" x="6483350" y="1609725"/>
          <p14:tracePt t="62328" x="6483350" y="1654175"/>
          <p14:tracePt t="62330" x="6483350" y="1670050"/>
          <p14:tracePt t="62335" x="6483350" y="1684338"/>
          <p14:tracePt t="62344" x="6483350" y="1700213"/>
          <p14:tracePt t="62350" x="6483350" y="1714500"/>
          <p14:tracePt t="62358" x="6483350" y="1744663"/>
          <p14:tracePt t="62364" x="6483350" y="1789113"/>
          <p14:tracePt t="62372" x="6483350" y="1803400"/>
          <p14:tracePt t="62378" x="6483350" y="1833563"/>
          <p14:tracePt t="62385" x="6483350" y="1878013"/>
          <p14:tracePt t="62394" x="6483350" y="1908175"/>
          <p14:tracePt t="62403" x="6483350" y="1952625"/>
          <p14:tracePt t="62408" x="6483350" y="2057400"/>
          <p14:tracePt t="62415" x="6483350" y="2192338"/>
          <p14:tracePt t="62423" x="6483350" y="2370138"/>
          <p14:tracePt t="62429" x="6483350" y="2400300"/>
          <p14:tracePt t="62435" x="6483350" y="2489200"/>
          <p14:tracePt t="62444" x="6483350" y="2519363"/>
          <p14:tracePt t="62453" x="6483350" y="2563813"/>
          <p14:tracePt t="62458" x="6483350" y="2608263"/>
          <p14:tracePt t="62465" x="6483350" y="2624138"/>
          <p14:tracePt t="62472" x="6483350" y="2654300"/>
          <p14:tracePt t="62485" x="6483350" y="2682875"/>
          <p14:tracePt t="62494" x="6483350" y="2713038"/>
          <p14:tracePt t="62500" x="6483350" y="2728913"/>
          <p14:tracePt t="62514" x="6483350" y="2743200"/>
          <p14:tracePt t="62529" x="6483350" y="2757488"/>
          <p14:tracePt t="62651" x="6497638" y="2757488"/>
          <p14:tracePt t="62673" x="6527800" y="2773363"/>
          <p14:tracePt t="62680" x="6557963" y="2803525"/>
          <p14:tracePt t="62689" x="6632575" y="2878138"/>
          <p14:tracePt t="62697" x="6707188" y="2967038"/>
          <p14:tracePt t="62705" x="6826250" y="3086100"/>
          <p14:tracePt t="62708" x="6975475" y="3205163"/>
          <p14:tracePt t="62716" x="7258050" y="3354388"/>
          <p14:tracePt t="62725" x="7481888" y="3503613"/>
          <p14:tracePt t="62729" x="7720013" y="3697288"/>
          <p14:tracePt t="62737" x="7824788" y="3802063"/>
          <p14:tracePt t="62748" x="8107363" y="3979863"/>
          <p14:tracePt t="62750" x="8212138" y="4054475"/>
          <p14:tracePt t="62759" x="8375650" y="4100513"/>
          <p14:tracePt t="62768" x="8466138" y="4114800"/>
          <p14:tracePt t="62776" x="8570913" y="4189413"/>
          <p14:tracePt t="62780" x="8643938" y="4219575"/>
          <p14:tracePt t="62786" x="8718550" y="4233863"/>
          <p14:tracePt t="62795" x="8764588" y="4249738"/>
          <p14:tracePt t="62801" x="8823325" y="4249738"/>
          <p14:tracePt t="62811" x="8883650" y="4264025"/>
          <p14:tracePt t="62815" x="8942388" y="4278313"/>
          <p14:tracePt t="62832" x="9136063" y="4308475"/>
          <p14:tracePt t="62844" x="9345613" y="4368800"/>
          <p14:tracePt t="62852" x="9448800" y="4383088"/>
          <p14:tracePt t="62859" x="9523413" y="4427538"/>
          <p14:tracePt t="62865" x="9598025" y="4487863"/>
          <p14:tracePt t="62876" x="9658350" y="4487863"/>
          <p14:tracePt t="62881" x="9732963" y="4502150"/>
          <p14:tracePt t="62896" x="9777413" y="4518025"/>
          <p14:tracePt t="62901" x="9807575" y="4518025"/>
          <p14:tracePt t="62909" x="9821863" y="4518025"/>
          <p14:tracePt t="62915" x="9837738" y="4518025"/>
          <p14:tracePt t="62925" x="9852025" y="4518025"/>
          <p14:tracePt t="63188" x="9852025" y="4532313"/>
          <p14:tracePt t="63194" x="9852025" y="4606925"/>
          <p14:tracePt t="63205" x="9852025" y="4651375"/>
          <p14:tracePt t="63210" x="9852025" y="4681538"/>
          <p14:tracePt t="63216" x="9852025" y="4725988"/>
          <p14:tracePt t="63225" x="9852025" y="4770438"/>
          <p14:tracePt t="63230" x="9852025" y="4800600"/>
          <p14:tracePt t="63238" x="9852025" y="4830763"/>
          <p14:tracePt t="63244" x="9852025" y="4845050"/>
          <p14:tracePt t="63252" x="9852025" y="4889500"/>
          <p14:tracePt t="63269" x="9852025" y="4905375"/>
          <p14:tracePt t="63274" x="9852025" y="4919663"/>
          <p14:tracePt t="63288" x="9852025" y="4935538"/>
          <p14:tracePt t="63300" x="9852025" y="4949825"/>
          <p14:tracePt t="63359" x="9837738" y="4949825"/>
          <p14:tracePt t="63409" x="9837738" y="4935538"/>
          <p14:tracePt t="63696" x="9837738" y="4949825"/>
          <p14:tracePt t="63707" x="9837738" y="4994275"/>
          <p14:tracePt t="63717" x="9837738" y="5054600"/>
          <p14:tracePt t="63724" x="9837738" y="5068888"/>
          <p14:tracePt t="63735" x="9837738" y="5099050"/>
          <p14:tracePt t="63741" x="9837738" y="5113338"/>
          <p14:tracePt t="63746" x="9837738" y="5157788"/>
          <p14:tracePt t="63754" x="9837738" y="5187950"/>
          <p14:tracePt t="63768" x="9837738" y="5262563"/>
          <p14:tracePt t="63775" x="9837738" y="5292725"/>
          <p14:tracePt t="63782" x="9837738" y="5337175"/>
          <p14:tracePt t="63795" x="9837738" y="5381625"/>
          <p14:tracePt t="63798" x="9837738" y="5411788"/>
          <p14:tracePt t="63805" x="9852025" y="5456238"/>
          <p14:tracePt t="63810" x="9866313" y="5486400"/>
          <p14:tracePt t="63818" x="9866313" y="5546725"/>
          <p14:tracePt t="63832" x="9866313" y="5605463"/>
          <p14:tracePt t="63843" x="9866313" y="5649913"/>
          <p14:tracePt t="63862" x="9866313" y="5724525"/>
          <p14:tracePt t="63867" x="9866313" y="5768975"/>
          <p14:tracePt t="63877" x="9866313" y="5799138"/>
          <p14:tracePt t="63882" x="9866313" y="5829300"/>
          <p14:tracePt t="63893" x="9866313" y="5889625"/>
          <p14:tracePt t="63896" x="9866313" y="5918200"/>
          <p14:tracePt t="63910" x="9866313" y="5948363"/>
          <p14:tracePt t="63918" x="9866313" y="5978525"/>
          <p14:tracePt t="63926" x="9866313" y="6008688"/>
          <p14:tracePt t="63936" x="9866313" y="6022975"/>
          <p14:tracePt t="63943" x="9866313" y="6053138"/>
          <p14:tracePt t="63959" x="9866313" y="6097588"/>
          <p14:tracePt t="63967" x="9852025" y="6172200"/>
          <p14:tracePt t="63976" x="9852025" y="6186488"/>
          <p14:tracePt t="63986" x="9852025" y="6216650"/>
          <p14:tracePt t="63991" x="9837738" y="6246813"/>
          <p14:tracePt t="64003" x="9837738" y="6261100"/>
          <p14:tracePt t="64018" x="9837738" y="6276975"/>
          <p14:tracePt t="64025" x="9837738" y="6291263"/>
          <p14:tracePt t="64042" x="9837738" y="6307138"/>
          <p14:tracePt t="64104" x="9837738" y="6276975"/>
          <p14:tracePt t="64113" x="9837738" y="6261100"/>
          <p14:tracePt t="64125" x="9837738" y="6172200"/>
          <p14:tracePt t="64133" x="9837738" y="6127750"/>
          <p14:tracePt t="64144" x="9837738" y="6083300"/>
          <p14:tracePt t="64147" x="9837738" y="6037263"/>
          <p14:tracePt t="64159" x="9837738" y="5992813"/>
          <p14:tracePt t="64162" x="9837738" y="5934075"/>
          <p14:tracePt t="64168" x="9852025" y="5889625"/>
          <p14:tracePt t="64176" x="9852025" y="5843588"/>
          <p14:tracePt t="64187" x="9852025" y="5799138"/>
          <p14:tracePt t="64191" x="9866313" y="5740400"/>
          <p14:tracePt t="64197" x="9866313" y="5724525"/>
          <p14:tracePt t="64206" x="9866313" y="5680075"/>
          <p14:tracePt t="64211" x="9866313" y="5665788"/>
          <p14:tracePt t="64217" x="9866313" y="5649913"/>
          <p14:tracePt t="64225" x="9866313" y="5621338"/>
          <p14:tracePt t="64237" x="9866313" y="5575300"/>
          <p14:tracePt t="64243" x="9866313" y="5516563"/>
          <p14:tracePt t="64248" x="9866313" y="5441950"/>
          <p14:tracePt t="64254" x="9866313" y="5367338"/>
          <p14:tracePt t="64261" x="9866313" y="5218113"/>
          <p14:tracePt t="64268" x="9866313" y="5143500"/>
          <p14:tracePt t="64275" x="9866313" y="5068888"/>
          <p14:tracePt t="64283" x="9866313" y="5038725"/>
          <p14:tracePt t="64290" x="9866313" y="5024438"/>
          <p14:tracePt t="64297" x="9866313" y="4979988"/>
          <p14:tracePt t="64304" x="9866313" y="4964113"/>
          <p14:tracePt t="64315" x="9866313" y="4949825"/>
          <p14:tracePt t="64318" x="9866313" y="4935538"/>
          <p14:tracePt t="64333" x="9866313" y="4919663"/>
          <p14:tracePt t="64341" x="9866313" y="4905375"/>
          <p14:tracePt t="64358" x="9866313" y="4889500"/>
          <p14:tracePt t="64361" x="9866313" y="4875213"/>
          <p14:tracePt t="64376" x="9866313" y="4845050"/>
          <p14:tracePt t="64393" x="9866313" y="4830763"/>
          <p14:tracePt t="64409" x="9866313" y="4786313"/>
          <p14:tracePt t="64418" x="9866313" y="4770438"/>
          <p14:tracePt t="64436" x="9866313" y="4756150"/>
          <p14:tracePt t="64459" x="9852025" y="4756150"/>
          <p14:tracePt t="64540" x="9852025" y="4770438"/>
          <p14:tracePt t="64547" x="9852025" y="4786313"/>
          <p14:tracePt t="64555" x="9852025" y="4814888"/>
          <p14:tracePt t="64564" x="9852025" y="4845050"/>
          <p14:tracePt t="64569" x="9852025" y="4875213"/>
          <p14:tracePt t="64579" x="9837738" y="4905375"/>
          <p14:tracePt t="64583" x="9837738" y="4949825"/>
          <p14:tracePt t="64597" x="9821863" y="4979988"/>
          <p14:tracePt t="64608" x="9821863" y="5038725"/>
          <p14:tracePt t="64612" x="9821863" y="5068888"/>
          <p14:tracePt t="64618" x="9821863" y="5113338"/>
          <p14:tracePt t="64627" x="9821863" y="5143500"/>
          <p14:tracePt t="64634" x="9821863" y="5173663"/>
          <p14:tracePt t="64642" x="9821863" y="5203825"/>
          <p14:tracePt t="64648" x="9821863" y="5218113"/>
          <p14:tracePt t="64658" x="9821863" y="5262563"/>
          <p14:tracePt t="64669" x="9821863" y="5292725"/>
          <p14:tracePt t="64685" x="9821863" y="5307013"/>
          <p14:tracePt t="64691" x="9821863" y="5322888"/>
          <p14:tracePt t="64697" x="9821863" y="5351463"/>
          <p14:tracePt t="64707" x="9821863" y="5367338"/>
          <p14:tracePt t="64719" x="9821863" y="5411788"/>
          <p14:tracePt t="64726" x="9821863" y="5441950"/>
          <p14:tracePt t="64743" x="9821863" y="5472113"/>
          <p14:tracePt t="64748" x="9821863" y="5486400"/>
          <p14:tracePt t="64758" x="9821863" y="5500688"/>
          <p14:tracePt t="64766" x="9821863" y="5516563"/>
          <p14:tracePt t="64769" x="9821863" y="5530850"/>
          <p14:tracePt t="64776" x="9837738" y="5546725"/>
          <p14:tracePt t="64784" x="9837738" y="5561013"/>
          <p14:tracePt t="64791" x="9837738" y="5575300"/>
          <p14:tracePt t="64798" x="9837738" y="5591175"/>
          <p14:tracePt t="64808" x="9837738" y="5605463"/>
          <p14:tracePt t="64813" x="9852025" y="5635625"/>
          <p14:tracePt t="64820" x="9866313" y="5665788"/>
          <p14:tracePt t="64827" x="9882188" y="5724525"/>
          <p14:tracePt t="64834" x="9896475" y="5754688"/>
          <p14:tracePt t="64844" x="9896475" y="5784850"/>
          <p14:tracePt t="64848" x="9912350" y="5829300"/>
          <p14:tracePt t="64859" x="9912350" y="5843588"/>
          <p14:tracePt t="64863" x="9912350" y="5873750"/>
          <p14:tracePt t="64872" x="9912350" y="5889625"/>
          <p14:tracePt t="64877" x="9912350" y="5934075"/>
          <p14:tracePt t="64894" x="9912350" y="5948363"/>
          <p14:tracePt t="64898" x="9912350" y="5964238"/>
          <p14:tracePt t="64914" x="9912350" y="5978525"/>
          <p14:tracePt t="64919" x="9912350" y="5992813"/>
          <p14:tracePt t="64949" x="9940925" y="5992813"/>
          <p14:tracePt t="64966" x="9940925" y="6008688"/>
          <p14:tracePt t="64999" x="9940925" y="6022975"/>
          <p14:tracePt t="65006" x="9956800" y="6022975"/>
          <p14:tracePt t="65020" x="9971088" y="6022975"/>
          <p14:tracePt t="67447" x="9598025" y="5411788"/>
          <p14:tracePt t="67454" x="9255125" y="4786313"/>
          <p14:tracePt t="67465" x="8942388" y="3786188"/>
          <p14:tracePt t="67468" x="8734425" y="3190875"/>
          <p14:tracePt t="67476" x="8599488" y="2339975"/>
          <p14:tracePt t="67483" x="8480425" y="1639888"/>
          <p14:tracePt t="67490" x="8450263" y="804863"/>
          <p14:tracePt t="67497" x="8466138" y="301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769454"/>
            <a:ext cx="3299558" cy="461665"/>
          </a:xfrm>
          <a:prstGeom prst="rect">
            <a:avLst/>
          </a:prstGeom>
          <a:noFill/>
        </p:spPr>
        <p:txBody>
          <a:bodyPr wrap="none" rtlCol="0">
            <a:spAutoFit/>
          </a:bodyPr>
          <a:lstStyle/>
          <a:p>
            <a:r>
              <a:rPr lang="en-US" sz="2400" dirty="0"/>
              <a:t>Measuring A Polarization</a:t>
            </a:r>
          </a:p>
        </p:txBody>
      </p:sp>
      <p:sp>
        <p:nvSpPr>
          <p:cNvPr id="8" name="TextBox 7">
            <a:extLst>
              <a:ext uri="{FF2B5EF4-FFF2-40B4-BE49-F238E27FC236}">
                <a16:creationId xmlns:a16="http://schemas.microsoft.com/office/drawing/2014/main" id="{085E9C6D-2CB4-4B1E-A329-A84FBE5B4714}"/>
              </a:ext>
            </a:extLst>
          </p:cNvPr>
          <p:cNvSpPr txBox="1"/>
          <p:nvPr/>
        </p:nvSpPr>
        <p:spPr>
          <a:xfrm>
            <a:off x="240323" y="1194618"/>
            <a:ext cx="10847906" cy="400110"/>
          </a:xfrm>
          <a:prstGeom prst="rect">
            <a:avLst/>
          </a:prstGeom>
          <a:noFill/>
        </p:spPr>
        <p:txBody>
          <a:bodyPr wrap="none" rtlCol="0">
            <a:spAutoFit/>
          </a:bodyPr>
          <a:lstStyle/>
          <a:p>
            <a:r>
              <a:rPr lang="en-US" sz="2000" dirty="0"/>
              <a:t>If we flip a spin, that spin gets multiplied a factor that depends of the efficiency of the flipping device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15AF54F-A2F0-4396-99FF-76ABF528AC72}"/>
                  </a:ext>
                </a:extLst>
              </p:cNvPr>
              <p:cNvSpPr txBox="1"/>
              <p:nvPr/>
            </p:nvSpPr>
            <p:spPr>
              <a:xfrm>
                <a:off x="1890102" y="1575961"/>
                <a:ext cx="20050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ea typeface="Cambria Math" panose="02040503050406030204" pitchFamily="18" charset="0"/>
                        </a:rPr>
                        <m:t>→</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1−2</m:t>
                          </m:r>
                          <m:r>
                            <a:rPr lang="en-US" sz="2400" b="0" i="1" smtClean="0">
                              <a:latin typeface="Cambria Math" panose="02040503050406030204" pitchFamily="18" charset="0"/>
                              <a:ea typeface="Cambria Math" panose="02040503050406030204" pitchFamily="18" charset="0"/>
                            </a:rPr>
                            <m:t>𝜀</m:t>
                          </m:r>
                        </m:e>
                      </m:d>
                      <m:r>
                        <a:rPr lang="en-US" sz="2400" b="0" i="1" smtClean="0">
                          <a:latin typeface="Cambria Math" panose="02040503050406030204" pitchFamily="18" charset="0"/>
                          <a:ea typeface="Cambria Math" panose="02040503050406030204" pitchFamily="18" charset="0"/>
                        </a:rPr>
                        <m:t>𝑃</m:t>
                      </m:r>
                    </m:oMath>
                  </m:oMathPara>
                </a14:m>
                <a:endParaRPr lang="en-US" sz="2400" dirty="0"/>
              </a:p>
            </p:txBody>
          </p:sp>
        </mc:Choice>
        <mc:Fallback xmlns="">
          <p:sp>
            <p:nvSpPr>
              <p:cNvPr id="9" name="TextBox 8">
                <a:extLst>
                  <a:ext uri="{FF2B5EF4-FFF2-40B4-BE49-F238E27FC236}">
                    <a16:creationId xmlns:a16="http://schemas.microsoft.com/office/drawing/2014/main" id="{115AF54F-A2F0-4396-99FF-76ABF528AC72}"/>
                  </a:ext>
                </a:extLst>
              </p:cNvPr>
              <p:cNvSpPr txBox="1">
                <a:spLocks noRot="1" noChangeAspect="1" noMove="1" noResize="1" noEditPoints="1" noAdjustHandles="1" noChangeArrowheads="1" noChangeShapeType="1" noTextEdit="1"/>
              </p:cNvSpPr>
              <p:nvPr/>
            </p:nvSpPr>
            <p:spPr>
              <a:xfrm>
                <a:off x="1890102" y="1575961"/>
                <a:ext cx="2005036" cy="369332"/>
              </a:xfrm>
              <a:prstGeom prst="rect">
                <a:avLst/>
              </a:prstGeom>
              <a:blipFill>
                <a:blip r:embed="rId4"/>
                <a:stretch>
                  <a:fillRect l="-3040" r="-3343" b="-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25116DE-D308-452C-9B3C-A555AB828A55}"/>
              </a:ext>
            </a:extLst>
          </p:cNvPr>
          <p:cNvSpPr txBox="1"/>
          <p:nvPr/>
        </p:nvSpPr>
        <p:spPr>
          <a:xfrm>
            <a:off x="227511" y="1994576"/>
            <a:ext cx="7679561" cy="2554545"/>
          </a:xfrm>
          <a:prstGeom prst="rect">
            <a:avLst/>
          </a:prstGeom>
          <a:noFill/>
        </p:spPr>
        <p:txBody>
          <a:bodyPr wrap="square" rtlCol="0">
            <a:spAutoFit/>
          </a:bodyPr>
          <a:lstStyle/>
          <a:p>
            <a:r>
              <a:rPr lang="en-US" sz="2000" dirty="0"/>
              <a:t>Then, we can take transmission ratios and compare them to measure the neutron polarization</a:t>
            </a:r>
          </a:p>
          <a:p>
            <a:endParaRPr lang="en-US" sz="2000" dirty="0"/>
          </a:p>
          <a:p>
            <a:r>
              <a:rPr lang="en-US" sz="2000" dirty="0"/>
              <a:t>We need 3 measurements to get a Polarization:</a:t>
            </a:r>
          </a:p>
          <a:p>
            <a:pPr marL="342900" indent="-342900">
              <a:buFont typeface="Arial" panose="020B0604020202020204" pitchFamily="34" charset="0"/>
              <a:buChar char="•"/>
            </a:pPr>
            <a:r>
              <a:rPr lang="en-US" sz="2000" dirty="0"/>
              <a:t>Neutron Beam through Unpolarized </a:t>
            </a:r>
            <a:r>
              <a:rPr kumimoji="0" lang="en-US" altLang="en-US" sz="2000" b="0" i="0" u="none" strike="noStrike" cap="none" normalizeH="0" baseline="0" dirty="0">
                <a:ln>
                  <a:noFill/>
                </a:ln>
                <a:solidFill>
                  <a:srgbClr val="000000"/>
                </a:solidFill>
                <a:effectLst/>
                <a:cs typeface="Arial" panose="020B0604020202020204" pitchFamily="34" charset="0"/>
              </a:rPr>
              <a:t> </a:t>
            </a:r>
            <a:r>
              <a:rPr kumimoji="0" lang="en-US" altLang="en-US" sz="2000" b="0" i="0" u="none" strike="noStrike" cap="none" normalizeH="0" baseline="30000" dirty="0">
                <a:ln>
                  <a:noFill/>
                </a:ln>
                <a:solidFill>
                  <a:srgbClr val="000000"/>
                </a:solidFill>
                <a:effectLst/>
                <a:cs typeface="Arial" panose="020B0604020202020204" pitchFamily="34" charset="0"/>
              </a:rPr>
              <a:t>3</a:t>
            </a:r>
            <a:r>
              <a:rPr kumimoji="0" lang="en-US" altLang="en-US" sz="2000" b="0" i="0" u="none" strike="noStrike" cap="none" normalizeH="0" baseline="0" dirty="0">
                <a:ln>
                  <a:noFill/>
                </a:ln>
                <a:solidFill>
                  <a:srgbClr val="000000"/>
                </a:solidFill>
                <a:effectLst/>
                <a:cs typeface="Arial" panose="020B0604020202020204" pitchFamily="34" charset="0"/>
              </a:rPr>
              <a:t>He –T</a:t>
            </a:r>
            <a:r>
              <a:rPr kumimoji="0" lang="en-US" altLang="en-US" sz="2000" b="0" i="0" u="none" strike="noStrike" cap="none" normalizeH="0" baseline="-25000" dirty="0">
                <a:ln>
                  <a:noFill/>
                </a:ln>
                <a:solidFill>
                  <a:srgbClr val="000000"/>
                </a:solidFill>
                <a:effectLst/>
                <a:cs typeface="Arial" panose="020B0604020202020204" pitchFamily="34" charset="0"/>
              </a:rPr>
              <a:t>0</a:t>
            </a:r>
            <a:endParaRPr kumimoji="0" lang="en-US" altLang="en-US" sz="2000" b="0" i="0" u="none" strike="noStrike" cap="none" normalizeH="0" baseline="0" dirty="0">
              <a:ln>
                <a:noFill/>
              </a:ln>
              <a:solidFill>
                <a:srgbClr val="000000"/>
              </a:solidFill>
              <a:effectLst/>
              <a:cs typeface="Arial" panose="020B0604020202020204" pitchFamily="34" charset="0"/>
            </a:endParaRPr>
          </a:p>
          <a:p>
            <a:pPr marL="342900" indent="-342900">
              <a:buFont typeface="Arial" panose="020B0604020202020204" pitchFamily="34" charset="0"/>
              <a:buChar char="•"/>
            </a:pPr>
            <a:r>
              <a:rPr lang="en-US" sz="2000" dirty="0">
                <a:solidFill>
                  <a:srgbClr val="000000"/>
                </a:solidFill>
                <a:cs typeface="Arial" panose="020B0604020202020204" pitchFamily="34" charset="0"/>
              </a:rPr>
              <a:t>Neutron Beam through Polarized </a:t>
            </a:r>
            <a:r>
              <a:rPr kumimoji="0" lang="en-US" altLang="en-US" sz="2000" b="0" i="0" u="none" strike="noStrike" cap="none" normalizeH="0" baseline="0" dirty="0">
                <a:ln>
                  <a:noFill/>
                </a:ln>
                <a:solidFill>
                  <a:srgbClr val="000000"/>
                </a:solidFill>
                <a:effectLst/>
                <a:cs typeface="Arial" panose="020B0604020202020204" pitchFamily="34" charset="0"/>
              </a:rPr>
              <a:t> </a:t>
            </a:r>
            <a:r>
              <a:rPr kumimoji="0" lang="en-US" altLang="en-US" sz="2000" b="0" i="0" u="none" strike="noStrike" cap="none" normalizeH="0" baseline="30000" dirty="0">
                <a:ln>
                  <a:noFill/>
                </a:ln>
                <a:solidFill>
                  <a:srgbClr val="000000"/>
                </a:solidFill>
                <a:effectLst/>
                <a:cs typeface="Arial" panose="020B0604020202020204" pitchFamily="34" charset="0"/>
              </a:rPr>
              <a:t>3</a:t>
            </a:r>
            <a:r>
              <a:rPr kumimoji="0" lang="en-US" altLang="en-US" sz="2000" b="0" i="0" u="none" strike="noStrike" cap="none" normalizeH="0" baseline="0" dirty="0">
                <a:ln>
                  <a:noFill/>
                </a:ln>
                <a:solidFill>
                  <a:srgbClr val="000000"/>
                </a:solidFill>
                <a:effectLst/>
                <a:cs typeface="Arial" panose="020B0604020202020204" pitchFamily="34" charset="0"/>
              </a:rPr>
              <a:t>He – T</a:t>
            </a:r>
            <a:r>
              <a:rPr kumimoji="0" lang="en-US" altLang="en-US" sz="2000" b="0" i="0" u="none" strike="noStrike" cap="none" normalizeH="0" baseline="-25000" dirty="0">
                <a:ln>
                  <a:noFill/>
                </a:ln>
                <a:solidFill>
                  <a:srgbClr val="000000"/>
                </a:solidFill>
                <a:effectLst/>
                <a:cs typeface="Arial" panose="020B0604020202020204" pitchFamily="34" charset="0"/>
              </a:rPr>
              <a:t>+</a:t>
            </a:r>
            <a:endParaRPr kumimoji="0" lang="en-US" altLang="en-US" sz="2000" b="0" i="0" u="none" strike="noStrike" cap="none" normalizeH="0" baseline="0" dirty="0">
              <a:ln>
                <a:noFill/>
              </a:ln>
              <a:solidFill>
                <a:srgbClr val="000000"/>
              </a:solidFill>
              <a:effectLst/>
              <a:cs typeface="Arial" panose="020B0604020202020204" pitchFamily="34" charset="0"/>
            </a:endParaRPr>
          </a:p>
          <a:p>
            <a:pPr marL="342900" indent="-342900">
              <a:buFont typeface="Arial" panose="020B0604020202020204" pitchFamily="34" charset="0"/>
              <a:buChar char="•"/>
            </a:pPr>
            <a:r>
              <a:rPr lang="en-US" sz="2000" dirty="0">
                <a:solidFill>
                  <a:srgbClr val="000000"/>
                </a:solidFill>
                <a:cs typeface="Arial" panose="020B0604020202020204" pitchFamily="34" charset="0"/>
              </a:rPr>
              <a:t>Neutron Beam through Polarized </a:t>
            </a:r>
            <a:r>
              <a:rPr kumimoji="0" lang="en-US" altLang="en-US" sz="2000" b="0" i="0" u="none" strike="noStrike" cap="none" normalizeH="0" baseline="0" dirty="0">
                <a:ln>
                  <a:noFill/>
                </a:ln>
                <a:solidFill>
                  <a:srgbClr val="000000"/>
                </a:solidFill>
                <a:effectLst/>
                <a:cs typeface="Arial" panose="020B0604020202020204" pitchFamily="34" charset="0"/>
              </a:rPr>
              <a:t> </a:t>
            </a:r>
            <a:r>
              <a:rPr kumimoji="0" lang="en-US" altLang="en-US" sz="2000" b="0" i="0" u="none" strike="noStrike" cap="none" normalizeH="0" baseline="30000" dirty="0">
                <a:ln>
                  <a:noFill/>
                </a:ln>
                <a:solidFill>
                  <a:srgbClr val="000000"/>
                </a:solidFill>
                <a:effectLst/>
                <a:cs typeface="Arial" panose="020B0604020202020204" pitchFamily="34" charset="0"/>
              </a:rPr>
              <a:t>3</a:t>
            </a:r>
            <a:r>
              <a:rPr kumimoji="0" lang="en-US" altLang="en-US" sz="2000" b="0" i="0" u="none" strike="noStrike" cap="none" normalizeH="0" baseline="0" dirty="0">
                <a:ln>
                  <a:noFill/>
                </a:ln>
                <a:solidFill>
                  <a:srgbClr val="000000"/>
                </a:solidFill>
                <a:effectLst/>
                <a:cs typeface="Arial" panose="020B0604020202020204" pitchFamily="34" charset="0"/>
              </a:rPr>
              <a:t>He, flipping something T</a:t>
            </a:r>
            <a:r>
              <a:rPr kumimoji="0" lang="en-US" altLang="en-US" sz="2000" b="0" i="0" u="none" strike="noStrike" cap="none" normalizeH="0" baseline="-25000" dirty="0">
                <a:ln>
                  <a:noFill/>
                </a:ln>
                <a:solidFill>
                  <a:srgbClr val="000000"/>
                </a:solidFill>
                <a:effectLst/>
                <a:cs typeface="Arial" panose="020B0604020202020204" pitchFamily="34" charset="0"/>
              </a:rPr>
              <a:t>-</a:t>
            </a:r>
            <a:endParaRPr lang="en-US" sz="2000" dirty="0"/>
          </a:p>
          <a:p>
            <a:endParaRPr lang="en-US" sz="2000" dirty="0"/>
          </a:p>
        </p:txBody>
      </p:sp>
      <p:grpSp>
        <p:nvGrpSpPr>
          <p:cNvPr id="26" name="Group 25">
            <a:extLst>
              <a:ext uri="{FF2B5EF4-FFF2-40B4-BE49-F238E27FC236}">
                <a16:creationId xmlns:a16="http://schemas.microsoft.com/office/drawing/2014/main" id="{4E7F08ED-9077-4285-A06F-6963FEC97165}"/>
              </a:ext>
            </a:extLst>
          </p:cNvPr>
          <p:cNvGrpSpPr/>
          <p:nvPr/>
        </p:nvGrpSpPr>
        <p:grpSpPr>
          <a:xfrm>
            <a:off x="-15658" y="1917290"/>
            <a:ext cx="12207658" cy="4672643"/>
            <a:chOff x="-15658" y="1917290"/>
            <a:chExt cx="12207658" cy="4672643"/>
          </a:xfrm>
        </p:grpSpPr>
        <p:grpSp>
          <p:nvGrpSpPr>
            <p:cNvPr id="27" name="Group 26">
              <a:extLst>
                <a:ext uri="{FF2B5EF4-FFF2-40B4-BE49-F238E27FC236}">
                  <a16:creationId xmlns:a16="http://schemas.microsoft.com/office/drawing/2014/main" id="{0EF9C947-61F0-454C-9F59-D75A2A683673}"/>
                </a:ext>
              </a:extLst>
            </p:cNvPr>
            <p:cNvGrpSpPr/>
            <p:nvPr/>
          </p:nvGrpSpPr>
          <p:grpSpPr>
            <a:xfrm>
              <a:off x="-15658" y="1917290"/>
              <a:ext cx="12207658" cy="4672643"/>
              <a:chOff x="-15658" y="1917290"/>
              <a:chExt cx="12207658" cy="4672643"/>
            </a:xfrm>
          </p:grpSpPr>
          <p:pic>
            <p:nvPicPr>
              <p:cNvPr id="29" name="Picture 28">
                <a:extLst>
                  <a:ext uri="{FF2B5EF4-FFF2-40B4-BE49-F238E27FC236}">
                    <a16:creationId xmlns:a16="http://schemas.microsoft.com/office/drawing/2014/main" id="{8858879C-208C-4769-AC60-D757D19273D2}"/>
                  </a:ext>
                </a:extLst>
              </p:cNvPr>
              <p:cNvPicPr>
                <a:picLocks noChangeAspect="1"/>
              </p:cNvPicPr>
              <p:nvPr/>
            </p:nvPicPr>
            <p:blipFill rotWithShape="1">
              <a:blip r:embed="rId5">
                <a:extLst>
                  <a:ext uri="{28A0092B-C50C-407E-A947-70E740481C1C}">
                    <a14:useLocalDpi xmlns:a14="http://schemas.microsoft.com/office/drawing/2010/main" val="0"/>
                  </a:ext>
                </a:extLst>
              </a:blip>
              <a:srcRect l="62595" r="20248"/>
              <a:stretch/>
            </p:blipFill>
            <p:spPr>
              <a:xfrm>
                <a:off x="7757659" y="1917290"/>
                <a:ext cx="2212259" cy="4585846"/>
              </a:xfrm>
              <a:prstGeom prst="rect">
                <a:avLst/>
              </a:prstGeom>
            </p:spPr>
          </p:pic>
          <p:sp>
            <p:nvSpPr>
              <p:cNvPr id="30" name="Rectangle 29">
                <a:extLst>
                  <a:ext uri="{FF2B5EF4-FFF2-40B4-BE49-F238E27FC236}">
                    <a16:creationId xmlns:a16="http://schemas.microsoft.com/office/drawing/2014/main" id="{89CCCCB5-D513-47C0-87D8-D9A106D1EB6F}"/>
                  </a:ext>
                </a:extLst>
              </p:cNvPr>
              <p:cNvSpPr/>
              <p:nvPr/>
            </p:nvSpPr>
            <p:spPr>
              <a:xfrm>
                <a:off x="-1" y="5456904"/>
                <a:ext cx="12192001" cy="20647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5791B38-C155-432F-86E6-C5F51C9A025B}"/>
                  </a:ext>
                </a:extLst>
              </p:cNvPr>
              <p:cNvSpPr/>
              <p:nvPr/>
            </p:nvSpPr>
            <p:spPr>
              <a:xfrm>
                <a:off x="10264878" y="4999252"/>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70C18AC-7386-47F4-AA77-575F5C157061}"/>
                  </a:ext>
                </a:extLst>
              </p:cNvPr>
              <p:cNvSpPr/>
              <p:nvPr/>
            </p:nvSpPr>
            <p:spPr>
              <a:xfrm>
                <a:off x="11371010" y="5176684"/>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212C932-7834-4D4C-B64A-77752C7DCA01}"/>
                  </a:ext>
                </a:extLst>
              </p:cNvPr>
              <p:cNvSpPr/>
              <p:nvPr/>
            </p:nvSpPr>
            <p:spPr>
              <a:xfrm>
                <a:off x="373626" y="5168858"/>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54BEF23-BCC5-4BB8-8180-323DF24A890D}"/>
                  </a:ext>
                </a:extLst>
              </p:cNvPr>
              <p:cNvSpPr txBox="1"/>
              <p:nvPr/>
            </p:nvSpPr>
            <p:spPr>
              <a:xfrm>
                <a:off x="-15658" y="5899355"/>
                <a:ext cx="1364476" cy="646331"/>
              </a:xfrm>
              <a:prstGeom prst="rect">
                <a:avLst/>
              </a:prstGeom>
              <a:noFill/>
            </p:spPr>
            <p:txBody>
              <a:bodyPr wrap="none" rtlCol="0">
                <a:spAutoFit/>
              </a:bodyPr>
              <a:lstStyle/>
              <a:p>
                <a:pPr algn="ctr"/>
                <a:r>
                  <a:rPr lang="en-US" dirty="0"/>
                  <a:t>Normalizing </a:t>
                </a:r>
              </a:p>
              <a:p>
                <a:pPr algn="ctr"/>
                <a:r>
                  <a:rPr lang="en-US" dirty="0"/>
                  <a:t>Monitor</a:t>
                </a:r>
              </a:p>
            </p:txBody>
          </p:sp>
          <p:sp>
            <p:nvSpPr>
              <p:cNvPr id="35" name="TextBox 34">
                <a:extLst>
                  <a:ext uri="{FF2B5EF4-FFF2-40B4-BE49-F238E27FC236}">
                    <a16:creationId xmlns:a16="http://schemas.microsoft.com/office/drawing/2014/main" id="{9FC4CDA4-38E5-43B7-83A8-9389C5E663C6}"/>
                  </a:ext>
                </a:extLst>
              </p:cNvPr>
              <p:cNvSpPr txBox="1"/>
              <p:nvPr/>
            </p:nvSpPr>
            <p:spPr>
              <a:xfrm>
                <a:off x="11111576" y="5943602"/>
                <a:ext cx="1080424" cy="646331"/>
              </a:xfrm>
              <a:prstGeom prst="rect">
                <a:avLst/>
              </a:prstGeom>
              <a:noFill/>
            </p:spPr>
            <p:txBody>
              <a:bodyPr wrap="none" rtlCol="0">
                <a:spAutoFit/>
              </a:bodyPr>
              <a:lstStyle/>
              <a:p>
                <a:pPr algn="ctr"/>
                <a:r>
                  <a:rPr lang="en-US" dirty="0"/>
                  <a:t>Analyzing</a:t>
                </a:r>
              </a:p>
              <a:p>
                <a:pPr algn="ctr"/>
                <a:r>
                  <a:rPr lang="en-US" dirty="0"/>
                  <a:t>Monitor</a:t>
                </a:r>
              </a:p>
            </p:txBody>
          </p:sp>
          <p:sp>
            <p:nvSpPr>
              <p:cNvPr id="36" name="TextBox 35">
                <a:extLst>
                  <a:ext uri="{FF2B5EF4-FFF2-40B4-BE49-F238E27FC236}">
                    <a16:creationId xmlns:a16="http://schemas.microsoft.com/office/drawing/2014/main" id="{27D112CF-CA5D-4C29-99AF-4BBB68F37A0A}"/>
                  </a:ext>
                </a:extLst>
              </p:cNvPr>
              <p:cNvSpPr txBox="1"/>
              <p:nvPr/>
            </p:nvSpPr>
            <p:spPr>
              <a:xfrm>
                <a:off x="10250670" y="4381948"/>
                <a:ext cx="987065"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kumimoji="0" lang="en-US" altLang="en-US" sz="1800" b="0" i="0" u="none" strike="noStrike" cap="none" normalizeH="0" baseline="0" dirty="0">
                    <a:ln>
                      <a:noFill/>
                    </a:ln>
                    <a:solidFill>
                      <a:srgbClr val="000000"/>
                    </a:solidFill>
                    <a:effectLst/>
                    <a:cs typeface="Arial" panose="020B0604020202020204" pitchFamily="34" charset="0"/>
                  </a:rPr>
                  <a:t>Analyzer</a:t>
                </a:r>
                <a:endParaRPr lang="en-US" dirty="0"/>
              </a:p>
            </p:txBody>
          </p:sp>
        </p:grpSp>
        <p:sp>
          <p:nvSpPr>
            <p:cNvPr id="28" name="Rectangle 27">
              <a:extLst>
                <a:ext uri="{FF2B5EF4-FFF2-40B4-BE49-F238E27FC236}">
                  <a16:creationId xmlns:a16="http://schemas.microsoft.com/office/drawing/2014/main" id="{6C70D624-35E0-41AB-B01F-D8B741032467}"/>
                </a:ext>
              </a:extLst>
            </p:cNvPr>
            <p:cNvSpPr/>
            <p:nvPr/>
          </p:nvSpPr>
          <p:spPr>
            <a:xfrm>
              <a:off x="4142622" y="4861005"/>
              <a:ext cx="2815154" cy="1554167"/>
            </a:xfrm>
            <a:prstGeom prst="rect">
              <a:avLst/>
            </a:prstGeom>
            <a:solidFill>
              <a:srgbClr val="E72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AFP Neutron Spin Flipper</a:t>
              </a:r>
            </a:p>
          </p:txBody>
        </p:sp>
      </p:grpSp>
      <p:sp>
        <p:nvSpPr>
          <p:cNvPr id="43" name="Arrow: Up 42">
            <a:extLst>
              <a:ext uri="{FF2B5EF4-FFF2-40B4-BE49-F238E27FC236}">
                <a16:creationId xmlns:a16="http://schemas.microsoft.com/office/drawing/2014/main" id="{D543BC35-4AC4-40B7-A506-DA5AC06B88B9}"/>
              </a:ext>
            </a:extLst>
          </p:cNvPr>
          <p:cNvSpPr/>
          <p:nvPr/>
        </p:nvSpPr>
        <p:spPr>
          <a:xfrm>
            <a:off x="10628389" y="5324966"/>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E359579-AA1E-4B59-A418-EDE8C12583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5" name="Slide Number Placeholder 4">
            <a:extLst>
              <a:ext uri="{FF2B5EF4-FFF2-40B4-BE49-F238E27FC236}">
                <a16:creationId xmlns:a16="http://schemas.microsoft.com/office/drawing/2014/main" id="{84521799-8C00-470A-A3BD-EE24EA459048}"/>
              </a:ext>
            </a:extLst>
          </p:cNvPr>
          <p:cNvSpPr>
            <a:spLocks noGrp="1"/>
          </p:cNvSpPr>
          <p:nvPr>
            <p:ph type="sldNum" sz="quarter" idx="12"/>
          </p:nvPr>
        </p:nvSpPr>
        <p:spPr/>
        <p:txBody>
          <a:bodyPr/>
          <a:lstStyle/>
          <a:p>
            <a:fld id="{107DB751-B9D0-4F01-A588-F51A582940E8}" type="slidenum">
              <a:rPr lang="en-US" smtClean="0"/>
              <a:t>7</a:t>
            </a:fld>
            <a:endParaRPr lang="en-US"/>
          </a:p>
        </p:txBody>
      </p:sp>
    </p:spTree>
    <p:extLst>
      <p:ext uri="{BB962C8B-B14F-4D97-AF65-F5344CB8AC3E}">
        <p14:creationId xmlns:p14="http://schemas.microsoft.com/office/powerpoint/2010/main" val="4193307250"/>
      </p:ext>
    </p:extLst>
  </p:cSld>
  <p:clrMapOvr>
    <a:masterClrMapping/>
  </p:clrMapOvr>
  <mc:AlternateContent xmlns:mc="http://schemas.openxmlformats.org/markup-compatibility/2006">
    <mc:Choice xmlns:p14="http://schemas.microsoft.com/office/powerpoint/2010/main" Requires="p14">
      <p:transition spd="slow" p14:dur="2000" advTm="62039"/>
    </mc:Choice>
    <mc:Fallback>
      <p:transition spd="slow" advTm="6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0" x="119063" y="2370138"/>
          <p14:tracePt t="589" x="207963" y="2311400"/>
          <p14:tracePt t="595" x="328613" y="2206625"/>
          <p14:tracePt t="604" x="417513" y="2146300"/>
          <p14:tracePt t="608" x="447675" y="2117725"/>
          <p14:tracePt t="614" x="506413" y="2057400"/>
          <p14:tracePt t="622" x="566738" y="2027238"/>
          <p14:tracePt t="640" x="596900" y="1997075"/>
          <p14:tracePt t="645" x="611188" y="1982788"/>
          <p14:tracePt t="657" x="655638" y="1968500"/>
          <p14:tracePt t="669" x="685800" y="1938338"/>
          <p14:tracePt t="678" x="700088" y="1922463"/>
          <p14:tracePt t="1119" x="715963" y="1922463"/>
          <p14:tracePt t="1124" x="730250" y="1922463"/>
          <p14:tracePt t="1152" x="744538" y="1922463"/>
          <p14:tracePt t="1172" x="760413" y="1922463"/>
          <p14:tracePt t="1273" x="744538" y="1922463"/>
          <p14:tracePt t="1287" x="744538" y="1938338"/>
          <p14:tracePt t="1297" x="744538" y="1952625"/>
          <p14:tracePt t="1305" x="730250" y="1952625"/>
          <p14:tracePt t="1345" x="730250" y="1968500"/>
          <p14:tracePt t="1380" x="730250" y="1982788"/>
          <p14:tracePt t="1452" x="715963" y="1968500"/>
          <p14:tracePt t="1788" x="715963" y="1952625"/>
          <p14:tracePt t="1852" x="715963" y="1938338"/>
          <p14:tracePt t="2105" x="715963" y="1908175"/>
          <p14:tracePt t="4458" x="715963" y="1893888"/>
          <p14:tracePt t="7142" x="700088" y="1893888"/>
          <p14:tracePt t="7268" x="685800" y="1893888"/>
          <p14:tracePt t="7295" x="685800" y="1878013"/>
          <p14:tracePt t="7371" x="700088" y="1878013"/>
          <p14:tracePt t="7399" x="715963" y="1878013"/>
          <p14:tracePt t="7413" x="730250" y="1878013"/>
          <p14:tracePt t="7439" x="774700" y="1878013"/>
          <p14:tracePt t="7450" x="790575" y="1878013"/>
          <p14:tracePt t="7457" x="804863" y="1878013"/>
          <p14:tracePt t="7465" x="835025" y="1878013"/>
          <p14:tracePt t="7471" x="865188" y="1878013"/>
          <p14:tracePt t="7480" x="893763" y="1878013"/>
          <p14:tracePt t="7492" x="923925" y="1878013"/>
          <p14:tracePt t="7507" x="938213" y="1878013"/>
          <p14:tracePt t="7514" x="954088" y="1878013"/>
          <p14:tracePt t="7526" x="984250" y="1878013"/>
          <p14:tracePt t="7535" x="998538" y="1878013"/>
          <p14:tracePt t="7551" x="1012825" y="1893888"/>
          <p14:tracePt t="7567" x="1028700" y="1893888"/>
          <p14:tracePt t="7588" x="1042988" y="1893888"/>
          <p14:tracePt t="7609" x="1073150" y="1893888"/>
          <p14:tracePt t="7621" x="1087438" y="1893888"/>
          <p14:tracePt t="7636" x="1117600" y="1893888"/>
          <p14:tracePt t="7651" x="1147763" y="1893888"/>
          <p14:tracePt t="7657" x="1177925" y="1893888"/>
          <p14:tracePt t="7669" x="1206500" y="1893888"/>
          <p14:tracePt t="7675" x="1222375" y="1893888"/>
          <p14:tracePt t="7678" x="1266825" y="1893888"/>
          <p14:tracePt t="7686" x="1311275" y="1908175"/>
          <p14:tracePt t="7693" x="1341438" y="1922463"/>
          <p14:tracePt t="7701" x="1371600" y="1922463"/>
          <p14:tracePt t="7707" x="1385888" y="1922463"/>
          <p14:tracePt t="7716" x="1416050" y="1938338"/>
          <p14:tracePt t="7725" x="1430338" y="1938338"/>
          <p14:tracePt t="7730" x="1460500" y="1938338"/>
          <p14:tracePt t="7736" x="1474788" y="1952625"/>
          <p14:tracePt t="7744" x="1520825" y="1952625"/>
          <p14:tracePt t="7751" x="1535113" y="1952625"/>
          <p14:tracePt t="7757" x="1565275" y="1952625"/>
          <p14:tracePt t="7765" x="1595438" y="1968500"/>
          <p14:tracePt t="7776" x="1639888" y="1968500"/>
          <p14:tracePt t="7778" x="1670050" y="1968500"/>
          <p14:tracePt t="7787" x="1698625" y="1982788"/>
          <p14:tracePt t="7793" x="1728788" y="1997075"/>
          <p14:tracePt t="7801" x="1773238" y="1997075"/>
          <p14:tracePt t="7807" x="1817688" y="1997075"/>
          <p14:tracePt t="7820" x="1878013" y="2027238"/>
          <p14:tracePt t="7822" x="1938338" y="2027238"/>
          <p14:tracePt t="7828" x="1982788" y="2043113"/>
          <p14:tracePt t="7837" x="2041525" y="2043113"/>
          <p14:tracePt t="7843" x="2057400" y="2057400"/>
          <p14:tracePt t="7855" x="2085975" y="2057400"/>
          <p14:tracePt t="7859" x="2101850" y="2057400"/>
          <p14:tracePt t="7868" x="2132013" y="2071688"/>
          <p14:tracePt t="7879" x="2146300" y="2071688"/>
          <p14:tracePt t="7893" x="2160588" y="2071688"/>
          <p14:tracePt t="7907" x="2176463" y="2071688"/>
          <p14:tracePt t="7922" x="2190750" y="2071688"/>
          <p14:tracePt t="7932" x="2190750" y="2087563"/>
          <p14:tracePt t="7938" x="2206625" y="2087563"/>
          <p14:tracePt t="8037" x="2206625" y="2101850"/>
          <p14:tracePt t="8066" x="2206625" y="2117725"/>
          <p14:tracePt t="8652" x="2220913" y="2117725"/>
          <p14:tracePt t="8658" x="2235200" y="2117725"/>
          <p14:tracePt t="8668" x="2265363" y="2117725"/>
          <p14:tracePt t="8673" x="2295525" y="2117725"/>
          <p14:tracePt t="8681" x="2325688" y="2117725"/>
          <p14:tracePt t="8687" x="2339975" y="2117725"/>
          <p14:tracePt t="8699" x="2370138" y="2117725"/>
          <p14:tracePt t="8709" x="2414588" y="2117725"/>
          <p14:tracePt t="8717" x="2428875" y="2117725"/>
          <p14:tracePt t="8723" x="2444750" y="2117725"/>
          <p14:tracePt t="8730" x="2459038" y="2117725"/>
          <p14:tracePt t="8737" x="2474913" y="2117725"/>
          <p14:tracePt t="8746" x="2519363" y="2101850"/>
          <p14:tracePt t="8761" x="2533650" y="2101850"/>
          <p14:tracePt t="8767" x="2547938" y="2087563"/>
          <p14:tracePt t="8777" x="2578100" y="2087563"/>
          <p14:tracePt t="8780" x="2608263" y="2087563"/>
          <p14:tracePt t="8793" x="2638425" y="2087563"/>
          <p14:tracePt t="8795" x="2652713" y="2087563"/>
          <p14:tracePt t="8805" x="2682875" y="2087563"/>
          <p14:tracePt t="8809" x="2697163" y="2087563"/>
          <p14:tracePt t="8817" x="2727325" y="2087563"/>
          <p14:tracePt t="8824" x="2757488" y="2071688"/>
          <p14:tracePt t="8831" x="2771775" y="2071688"/>
          <p14:tracePt t="8838" x="2801938" y="2043113"/>
          <p14:tracePt t="8845" x="2832100" y="2043113"/>
          <p14:tracePt t="8855" x="2876550" y="2043113"/>
          <p14:tracePt t="8859" x="2890838" y="2043113"/>
          <p14:tracePt t="8870" x="2936875" y="2027238"/>
          <p14:tracePt t="8874" x="2965450" y="2027238"/>
          <p14:tracePt t="8885" x="3011488" y="2012950"/>
          <p14:tracePt t="8889" x="3025775" y="2012950"/>
          <p14:tracePt t="8895" x="3040063" y="2012950"/>
          <p14:tracePt t="8902" x="3070225" y="2012950"/>
          <p14:tracePt t="8909" x="3084513" y="2012950"/>
          <p14:tracePt t="8919" x="3114675" y="1997075"/>
          <p14:tracePt t="8925" x="3130550" y="1997075"/>
          <p14:tracePt t="8935" x="3159125" y="1997075"/>
          <p14:tracePt t="8938" x="3189288" y="1982788"/>
          <p14:tracePt t="8949" x="3219450" y="1982788"/>
          <p14:tracePt t="8953" x="3233738" y="1982788"/>
          <p14:tracePt t="8959" x="3249613" y="1982788"/>
          <p14:tracePt t="8968" x="3263900" y="1982788"/>
          <p14:tracePt t="8983" x="3294063" y="1982788"/>
          <p14:tracePt t="9000" x="3308350" y="1982788"/>
          <p14:tracePt t="9003" x="3324225" y="1982788"/>
          <p14:tracePt t="9011" x="3338513" y="1982788"/>
          <p14:tracePt t="9017" x="3352800" y="1982788"/>
          <p14:tracePt t="9028" x="3368675" y="1968500"/>
          <p14:tracePt t="9033" x="3398838" y="1968500"/>
          <p14:tracePt t="9038" x="3413125" y="1968500"/>
          <p14:tracePt t="9045" x="3443288" y="1952625"/>
          <p14:tracePt t="9052" x="3457575" y="1952625"/>
          <p14:tracePt t="9059" x="3487738" y="1952625"/>
          <p14:tracePt t="9067" x="3517900" y="1952625"/>
          <p14:tracePt t="9075" x="3548063" y="1952625"/>
          <p14:tracePt t="9084" x="3562350" y="1952625"/>
          <p14:tracePt t="9089" x="3576638" y="1952625"/>
          <p14:tracePt t="9097" x="3592513" y="1952625"/>
          <p14:tracePt t="9108" x="3621088" y="1952625"/>
          <p14:tracePt t="9110" x="3636963" y="1952625"/>
          <p14:tracePt t="9120" x="3651250" y="1952625"/>
          <p14:tracePt t="9125" x="3695700" y="1922463"/>
          <p14:tracePt t="9136" x="3725863" y="1922463"/>
          <p14:tracePt t="9139" x="3756025" y="1922463"/>
          <p14:tracePt t="9152" x="3800475" y="1922463"/>
          <p14:tracePt t="9175" x="3860800" y="1922463"/>
          <p14:tracePt t="9185" x="3875088" y="1922463"/>
          <p14:tracePt t="9188" x="3889375" y="1922463"/>
          <p14:tracePt t="9201" x="3905250" y="1922463"/>
          <p14:tracePt t="9205" x="3919538" y="1922463"/>
          <p14:tracePt t="9210" x="3949700" y="1922463"/>
          <p14:tracePt t="9218" x="3963988" y="1922463"/>
          <p14:tracePt t="9232" x="3994150" y="1922463"/>
          <p14:tracePt t="9239" x="4010025" y="1922463"/>
          <p14:tracePt t="9246" x="4024313" y="1922463"/>
          <p14:tracePt t="9252" x="4054475" y="1922463"/>
          <p14:tracePt t="9267" x="4098925" y="1922463"/>
          <p14:tracePt t="9284" x="4129088" y="1922463"/>
          <p14:tracePt t="9291" x="4157663" y="1922463"/>
          <p14:tracePt t="9296" x="4173538" y="1922463"/>
          <p14:tracePt t="9303" x="4187825" y="1922463"/>
          <p14:tracePt t="9310" x="4217988" y="1922463"/>
          <p14:tracePt t="9326" x="4248150" y="1922463"/>
          <p14:tracePt t="9338" x="4278313" y="1922463"/>
          <p14:tracePt t="9432" x="4262438" y="1938338"/>
          <p14:tracePt t="9439" x="4248150" y="1938338"/>
          <p14:tracePt t="9447" x="4217988" y="1938338"/>
          <p14:tracePt t="9454" x="4203700" y="1938338"/>
          <p14:tracePt t="9463" x="4173538" y="1938338"/>
          <p14:tracePt t="9468" x="4129088" y="1938338"/>
          <p14:tracePt t="9482" x="4084638" y="1938338"/>
          <p14:tracePt t="9489" x="4068763" y="1938338"/>
          <p14:tracePt t="9496" x="4038600" y="1938338"/>
          <p14:tracePt t="9503" x="4010025" y="1938338"/>
          <p14:tracePt t="9511" x="3994150" y="1938338"/>
          <p14:tracePt t="9517" x="3979863" y="1938338"/>
          <p14:tracePt t="9528" x="3963988" y="1938338"/>
          <p14:tracePt t="9532" x="3949700" y="1938338"/>
          <p14:tracePt t="9546" x="3905250" y="1938338"/>
          <p14:tracePt t="9553" x="3889375" y="1938338"/>
          <p14:tracePt t="9560" x="3875088" y="1938338"/>
          <p14:tracePt t="9568" x="3860800" y="1938338"/>
          <p14:tracePt t="9585" x="3844925" y="1938338"/>
          <p14:tracePt t="9596" x="3816350" y="1938338"/>
          <p14:tracePt t="9606" x="3816350" y="1952625"/>
          <p14:tracePt t="9610" x="3800475" y="1952625"/>
          <p14:tracePt t="9618" x="3786188" y="1952625"/>
          <p14:tracePt t="9637" x="3786188" y="1968500"/>
          <p14:tracePt t="9640" x="3770313" y="1968500"/>
          <p14:tracePt t="9647" x="3756025" y="1968500"/>
          <p14:tracePt t="9661" x="3741738" y="1968500"/>
          <p14:tracePt t="9669" x="3711575" y="1968500"/>
          <p14:tracePt t="9675" x="3667125" y="1968500"/>
          <p14:tracePt t="9683" x="3636963" y="1968500"/>
          <p14:tracePt t="9689" x="3592513" y="1968500"/>
          <p14:tracePt t="9701" x="3548063" y="1982788"/>
          <p14:tracePt t="9703" x="3517900" y="1982788"/>
          <p14:tracePt t="9711" x="3473450" y="1997075"/>
          <p14:tracePt t="9721" x="3457575" y="1997075"/>
          <p14:tracePt t="9730" x="3427413" y="1997075"/>
          <p14:tracePt t="9733" x="3398838" y="1997075"/>
          <p14:tracePt t="9739" x="3382963" y="1997075"/>
          <p14:tracePt t="9747" x="3338513" y="1997075"/>
          <p14:tracePt t="9755" x="3324225" y="1997075"/>
          <p14:tracePt t="9761" x="3279775" y="1997075"/>
          <p14:tracePt t="9768" x="3263900" y="2012950"/>
          <p14:tracePt t="9780" x="3205163" y="2027238"/>
          <p14:tracePt t="9785" x="3175000" y="2027238"/>
          <p14:tracePt t="9791" x="3144838" y="2027238"/>
          <p14:tracePt t="9797" x="3100388" y="2027238"/>
          <p14:tracePt t="9808" x="3084513" y="2027238"/>
          <p14:tracePt t="9811" x="3040063" y="2027238"/>
          <p14:tracePt t="9818" x="3040063" y="2043113"/>
          <p14:tracePt t="9825" x="2995613" y="2057400"/>
          <p14:tracePt t="9837" x="2981325" y="2057400"/>
          <p14:tracePt t="9847" x="2951163" y="2071688"/>
          <p14:tracePt t="9856" x="2936875" y="2071688"/>
          <p14:tracePt t="9861" x="2921000" y="2071688"/>
          <p14:tracePt t="9876" x="2890838" y="2071688"/>
          <p14:tracePt t="9890" x="2876550" y="2071688"/>
          <p14:tracePt t="9961" x="2876550" y="2087563"/>
          <p14:tracePt t="9990" x="2876550" y="2101850"/>
          <p14:tracePt t="10206" x="2876550" y="2087563"/>
          <p14:tracePt t="10290" x="2890838" y="2071688"/>
          <p14:tracePt t="10313" x="2906713" y="2057400"/>
          <p14:tracePt t="10335" x="2906713" y="2043113"/>
          <p14:tracePt t="10356" x="2921000" y="2012950"/>
          <p14:tracePt t="10369" x="2936875" y="1997075"/>
          <p14:tracePt t="10376" x="2936875" y="1982788"/>
          <p14:tracePt t="10389" x="2890838" y="1744663"/>
          <p14:tracePt t="13161" x="2906713" y="1774825"/>
          <p14:tracePt t="13171" x="2936875" y="1819275"/>
          <p14:tracePt t="13176" x="2951163" y="1893888"/>
          <p14:tracePt t="13183" x="2995613" y="1982788"/>
          <p14:tracePt t="13190" x="3040063" y="2071688"/>
          <p14:tracePt t="13201" x="3070225" y="2117725"/>
          <p14:tracePt t="13206" x="3084513" y="2162175"/>
          <p14:tracePt t="13211" x="3130550" y="2192338"/>
          <p14:tracePt t="13219" x="3175000" y="2220913"/>
          <p14:tracePt t="13234" x="3294063" y="2265363"/>
          <p14:tracePt t="13241" x="3308350" y="2311400"/>
          <p14:tracePt t="13249" x="3338513" y="2325688"/>
          <p14:tracePt t="13269" x="3338513" y="2339975"/>
          <p14:tracePt t="13284" x="3352800" y="2339975"/>
          <p14:tracePt t="13308" x="3352800" y="2355850"/>
          <p14:tracePt t="13311" x="3368675" y="2355850"/>
          <p14:tracePt t="13318" x="3368675" y="2370138"/>
          <p14:tracePt t="13326" x="3398838" y="2386013"/>
          <p14:tracePt t="13333" x="3413125" y="2414588"/>
          <p14:tracePt t="13340" x="3413125" y="2430463"/>
          <p14:tracePt t="13358" x="3413125" y="2444750"/>
          <p14:tracePt t="13361" x="3413125" y="2460625"/>
          <p14:tracePt t="13376" x="3413125" y="2474913"/>
          <p14:tracePt t="13611" x="3413125" y="2489200"/>
          <p14:tracePt t="13762" x="3413125" y="2474913"/>
          <p14:tracePt t="13791" x="3413125" y="2460625"/>
          <p14:tracePt t="13799" x="3413125" y="2444750"/>
          <p14:tracePt t="13813" x="3413125" y="2400300"/>
          <p14:tracePt t="13827" x="3413125" y="2370138"/>
          <p14:tracePt t="13837" x="3413125" y="2355850"/>
          <p14:tracePt t="13841" x="3413125" y="2339975"/>
          <p14:tracePt t="15960" x="3398838" y="2355850"/>
          <p14:tracePt t="15979" x="3398838" y="2370138"/>
          <p14:tracePt t="17162" x="3413125" y="2370138"/>
          <p14:tracePt t="17170" x="3427413" y="2386013"/>
          <p14:tracePt t="17177" x="3443288" y="2386013"/>
          <p14:tracePt t="17186" x="3487738" y="2400300"/>
          <p14:tracePt t="17191" x="3502025" y="2400300"/>
          <p14:tracePt t="17198" x="3532188" y="2444750"/>
          <p14:tracePt t="17206" x="3562350" y="2460625"/>
          <p14:tracePt t="17217" x="3562350" y="2474913"/>
          <p14:tracePt t="17221" x="3606800" y="2505075"/>
          <p14:tracePt t="17232" x="3636963" y="2535238"/>
          <p14:tracePt t="17238" x="3651250" y="2535238"/>
          <p14:tracePt t="17242" x="3681413" y="2563813"/>
          <p14:tracePt t="17248" x="3695700" y="2593975"/>
          <p14:tracePt t="17256" x="3725863" y="2624138"/>
          <p14:tracePt t="17270" x="3725863" y="2638425"/>
          <p14:tracePt t="17277" x="3741738" y="2654300"/>
          <p14:tracePt t="17285" x="3756025" y="2668588"/>
          <p14:tracePt t="17292" x="3756025" y="2682875"/>
          <p14:tracePt t="17307" x="3756025" y="2698750"/>
          <p14:tracePt t="17315" x="3770313" y="2698750"/>
          <p14:tracePt t="17320" x="3770313" y="2713038"/>
          <p14:tracePt t="17327" x="3786188" y="2728913"/>
          <p14:tracePt t="17377" x="3800475" y="2728913"/>
          <p14:tracePt t="17814" x="3800475" y="2713038"/>
          <p14:tracePt t="17893" x="3786188" y="2713038"/>
          <p14:tracePt t="18007" x="3786188" y="2698750"/>
          <p14:tracePt t="18066" x="3786188" y="2682875"/>
          <p14:tracePt t="18075" x="3786188" y="2668588"/>
          <p14:tracePt t="18079" x="3786188" y="2654300"/>
          <p14:tracePt t="18088" x="3786188" y="2608263"/>
          <p14:tracePt t="18093" x="3786188" y="2593975"/>
          <p14:tracePt t="18107" x="3786188" y="2563813"/>
          <p14:tracePt t="24057" x="3786188" y="2579688"/>
          <p14:tracePt t="24065" x="3786188" y="2593975"/>
          <p14:tracePt t="24071" x="3786188" y="2624138"/>
          <p14:tracePt t="24089" x="3786188" y="2668588"/>
          <p14:tracePt t="24100" x="3786188" y="2698750"/>
          <p14:tracePt t="24108" x="3770313" y="2698750"/>
          <p14:tracePt t="24113" x="3770313" y="2713038"/>
          <p14:tracePt t="24121" x="3770313" y="2728913"/>
          <p14:tracePt t="24129" x="3756025" y="2728913"/>
          <p14:tracePt t="24137" x="3741738" y="2757488"/>
          <p14:tracePt t="24142" x="3741738" y="2773363"/>
          <p14:tracePt t="24151" x="3741738" y="2787650"/>
          <p14:tracePt t="24157" x="3741738" y="2803525"/>
          <p14:tracePt t="24172" x="3725863" y="2817813"/>
          <p14:tracePt t="24180" x="3725863" y="2832100"/>
          <p14:tracePt t="24187" x="3695700" y="2847975"/>
          <p14:tracePt t="24192" x="3695700" y="2892425"/>
          <p14:tracePt t="24203" x="3681413" y="2906713"/>
          <p14:tracePt t="24207" x="3681413" y="2936875"/>
          <p14:tracePt t="24215" x="3651250" y="2981325"/>
          <p14:tracePt t="24221" x="3606800" y="3025775"/>
          <p14:tracePt t="24230" x="3517900" y="3130550"/>
          <p14:tracePt t="24236" x="3457575" y="3205163"/>
          <p14:tracePt t="24243" x="3398838" y="3235325"/>
          <p14:tracePt t="24249" x="3324225" y="3309938"/>
          <p14:tracePt t="24257" x="3279775" y="3324225"/>
          <p14:tracePt t="24265" x="3205163" y="3354388"/>
          <p14:tracePt t="24271" x="3175000" y="3368675"/>
          <p14:tracePt t="24279" x="3130550" y="3384550"/>
          <p14:tracePt t="24286" x="3084513" y="3384550"/>
          <p14:tracePt t="24293" x="3070225" y="3384550"/>
          <p14:tracePt t="24301" x="3055938" y="3384550"/>
          <p14:tracePt t="24307" x="3040063" y="3384550"/>
          <p14:tracePt t="24316" x="3011488" y="3384550"/>
          <p14:tracePt t="24331" x="2995613" y="3384550"/>
          <p14:tracePt t="24337" x="2981325" y="3384550"/>
          <p14:tracePt t="24345" x="2965450" y="3384550"/>
          <p14:tracePt t="24358" x="2906713" y="3398838"/>
          <p14:tracePt t="24364" x="2890838" y="3414713"/>
          <p14:tracePt t="24371" x="2846388" y="3429000"/>
          <p14:tracePt t="24379" x="2816225" y="3443288"/>
          <p14:tracePt t="24386" x="2771775" y="3459163"/>
          <p14:tracePt t="24393" x="2743200" y="3459163"/>
          <p14:tracePt t="24403" x="2713038" y="3459163"/>
          <p14:tracePt t="24407" x="2697163" y="3473450"/>
          <p14:tracePt t="24419" x="2652713" y="3503613"/>
          <p14:tracePt t="24421" x="2638425" y="3533775"/>
          <p14:tracePt t="24430" x="2593975" y="3578225"/>
          <p14:tracePt t="24436" x="2533650" y="3652838"/>
          <p14:tracePt t="24448" x="2503488" y="3711575"/>
          <p14:tracePt t="24451" x="2459038" y="3757613"/>
          <p14:tracePt t="24457" x="2428875" y="3786188"/>
          <p14:tracePt t="24467" x="2370138" y="3832225"/>
          <p14:tracePt t="24471" x="2325688" y="3860800"/>
          <p14:tracePt t="24480" x="2235200" y="3890963"/>
          <p14:tracePt t="24486" x="2206625" y="3906838"/>
          <p14:tracePt t="24497" x="2116138" y="3921125"/>
          <p14:tracePt t="24502" x="2085975" y="3921125"/>
          <p14:tracePt t="24507" x="2011363" y="3921125"/>
          <p14:tracePt t="24517" x="1982788" y="3921125"/>
          <p14:tracePt t="24521" x="1938338" y="3921125"/>
          <p14:tracePt t="24530" x="1922463" y="3921125"/>
          <p14:tracePt t="24536" x="1908175" y="3921125"/>
          <p14:tracePt t="24545" x="1878013" y="3921125"/>
          <p14:tracePt t="24550" x="1863725" y="3921125"/>
          <p14:tracePt t="24557" x="1833563" y="3951288"/>
          <p14:tracePt t="24566" x="1789113" y="3965575"/>
          <p14:tracePt t="24571" x="1743075" y="3965575"/>
          <p14:tracePt t="24580" x="1714500" y="3965575"/>
          <p14:tracePt t="24588" x="1670050" y="3965575"/>
          <p14:tracePt t="24596" x="1624013" y="3965575"/>
          <p14:tracePt t="24600" x="1579563" y="3965575"/>
          <p14:tracePt t="24607" x="1549400" y="3935413"/>
          <p14:tracePt t="24616" x="1520825" y="3935413"/>
          <p14:tracePt t="24622" x="1490663" y="3906838"/>
          <p14:tracePt t="24630" x="1460500" y="3876675"/>
          <p14:tracePt t="24646" x="1430338" y="3860800"/>
          <p14:tracePt t="24650" x="1430338" y="3846513"/>
          <p14:tracePt t="24657" x="1416050" y="3846513"/>
          <p14:tracePt t="24669" x="1401763" y="3846513"/>
          <p14:tracePt t="24672" x="1385888" y="3816350"/>
          <p14:tracePt t="24680" x="1385888" y="3802063"/>
          <p14:tracePt t="24687" x="1371600" y="3786188"/>
          <p14:tracePt t="24697" x="1355725" y="3786188"/>
          <p14:tracePt t="24701" x="1341438" y="3757613"/>
          <p14:tracePt t="24710" x="1327150" y="3757613"/>
          <p14:tracePt t="24715" x="1327150" y="3741738"/>
          <p14:tracePt t="24722" x="1311275" y="3711575"/>
          <p14:tracePt t="24731" x="1281113" y="3711575"/>
          <p14:tracePt t="24845" x="1296988" y="3697288"/>
          <p14:tracePt t="24855" x="1311275" y="3697288"/>
          <p14:tracePt t="24869" x="1327150" y="3697288"/>
          <p14:tracePt t="24888" x="1341438" y="3697288"/>
          <p14:tracePt t="24896" x="1355725" y="3697288"/>
          <p14:tracePt t="24909" x="1371600" y="3697288"/>
          <p14:tracePt t="24920" x="1385888" y="3697288"/>
          <p14:tracePt t="24924" x="1401763" y="3697288"/>
          <p14:tracePt t="24930" x="1416050" y="3697288"/>
          <p14:tracePt t="24937" x="1430338" y="3697288"/>
          <p14:tracePt t="24948" x="1446213" y="3683000"/>
          <p14:tracePt t="24951" x="1474788" y="3683000"/>
          <p14:tracePt t="24959" x="1504950" y="3683000"/>
          <p14:tracePt t="24966" x="1549400" y="3667125"/>
          <p14:tracePt t="24981" x="1639888" y="3667125"/>
          <p14:tracePt t="24988" x="1670050" y="3667125"/>
          <p14:tracePt t="24998" x="1698625" y="3667125"/>
          <p14:tracePt t="25001" x="1758950" y="3667125"/>
          <p14:tracePt t="25014" x="1803400" y="3667125"/>
          <p14:tracePt t="25017" x="1892300" y="3667125"/>
          <p14:tracePt t="25023" x="1982788" y="3667125"/>
          <p14:tracePt t="25030" x="2085975" y="3667125"/>
          <p14:tracePt t="25037" x="2206625" y="3667125"/>
          <p14:tracePt t="25046" x="2339975" y="3667125"/>
          <p14:tracePt t="25052" x="2414588" y="3667125"/>
          <p14:tracePt t="25062" x="2489200" y="3667125"/>
          <p14:tracePt t="25066" x="2547938" y="3667125"/>
          <p14:tracePt t="25077" x="2593975" y="3683000"/>
          <p14:tracePt t="25081" x="2638425" y="3697288"/>
          <p14:tracePt t="25087" x="2682875" y="3697288"/>
          <p14:tracePt t="25096" x="2697163" y="3697288"/>
          <p14:tracePt t="25105" x="2713038" y="3697288"/>
          <p14:tracePt t="25118" x="2727325" y="3697288"/>
          <p14:tracePt t="25123" x="2727325" y="3711575"/>
          <p14:tracePt t="25130" x="2743200" y="3711575"/>
          <p14:tracePt t="25137" x="2757488" y="3711575"/>
          <p14:tracePt t="25158" x="2771775" y="3727450"/>
          <p14:tracePt t="25229" x="2787650" y="3727450"/>
          <p14:tracePt t="25232" x="2801938" y="3727450"/>
          <p14:tracePt t="25238" x="2862263" y="3727450"/>
          <p14:tracePt t="25246" x="2876550" y="3727450"/>
          <p14:tracePt t="25252" x="2906713" y="3727450"/>
          <p14:tracePt t="25259" x="2951163" y="3727450"/>
          <p14:tracePt t="25266" x="2981325" y="3727450"/>
          <p14:tracePt t="25277" x="3011488" y="3727450"/>
          <p14:tracePt t="25295" x="3040063" y="3727450"/>
          <p14:tracePt t="25316" x="3055938" y="3727450"/>
          <p14:tracePt t="25324" x="3070225" y="3727450"/>
          <p14:tracePt t="25331" x="3084513" y="3727450"/>
          <p14:tracePt t="25337" x="3100388" y="3727450"/>
          <p14:tracePt t="25356" x="3130550" y="3727450"/>
          <p14:tracePt t="25361" x="3159125" y="3727450"/>
          <p14:tracePt t="25367" x="3205163" y="3727450"/>
          <p14:tracePt t="25374" x="3249613" y="3727450"/>
          <p14:tracePt t="25385" x="3279775" y="3727450"/>
          <p14:tracePt t="25388" x="3324225" y="3727450"/>
          <p14:tracePt t="25396" x="3352800" y="3727450"/>
          <p14:tracePt t="25402" x="3368675" y="3727450"/>
          <p14:tracePt t="25409" x="3427413" y="3727450"/>
          <p14:tracePt t="25419" x="3457575" y="3727450"/>
          <p14:tracePt t="25424" x="3517900" y="3727450"/>
          <p14:tracePt t="25431" x="3576638" y="3727450"/>
          <p14:tracePt t="25438" x="3651250" y="3727450"/>
          <p14:tracePt t="25447" x="3725863" y="3711575"/>
          <p14:tracePt t="25452" x="3800475" y="3697288"/>
          <p14:tracePt t="25461" x="3889375" y="3683000"/>
          <p14:tracePt t="25466" x="4038600" y="3683000"/>
          <p14:tracePt t="25479" x="4143375" y="3652838"/>
          <p14:tracePt t="25485" x="4278313" y="3652838"/>
          <p14:tracePt t="25488" x="4367213" y="3622675"/>
          <p14:tracePt t="25496" x="4411663" y="3622675"/>
          <p14:tracePt t="25502" x="4441825" y="3622675"/>
          <p14:tracePt t="25513" x="4456113" y="3622675"/>
          <p14:tracePt t="25527" x="4471988" y="3622675"/>
          <p14:tracePt t="25577" x="4486275" y="3622675"/>
          <p14:tracePt t="25675" x="4500563" y="3622675"/>
          <p14:tracePt t="25682" x="4516438" y="3622675"/>
          <p14:tracePt t="25688" x="4560888" y="3636963"/>
          <p14:tracePt t="25699" x="4575175" y="3636963"/>
          <p14:tracePt t="25703" x="4621213" y="3652838"/>
          <p14:tracePt t="25713" x="4665663" y="3652838"/>
          <p14:tracePt t="25717" x="4694238" y="3652838"/>
          <p14:tracePt t="25729" x="4724400" y="3652838"/>
          <p14:tracePt t="25733" x="4740275" y="3652838"/>
          <p14:tracePt t="25738" x="4754563" y="3652838"/>
          <p14:tracePt t="25748" x="4784725" y="3652838"/>
          <p14:tracePt t="25753" x="4799013" y="3652838"/>
          <p14:tracePt t="25767" x="4829175" y="3652838"/>
          <p14:tracePt t="25779" x="4843463" y="3652838"/>
          <p14:tracePt t="25783" x="4873625" y="3652838"/>
          <p14:tracePt t="25789" x="4903788" y="3652838"/>
          <p14:tracePt t="25797" x="4933950" y="3667125"/>
          <p14:tracePt t="25803" x="4948238" y="3667125"/>
          <p14:tracePt t="25812" x="4978400" y="3667125"/>
          <p14:tracePt t="25832" x="5022850" y="3667125"/>
          <p14:tracePt t="25841" x="5037138" y="3667125"/>
          <p14:tracePt t="25861" x="5053013" y="3667125"/>
          <p14:tracePt t="25876" x="5067300" y="3667125"/>
          <p14:tracePt t="25889" x="5083175" y="3667125"/>
          <p14:tracePt t="25900" x="5111750" y="3667125"/>
          <p14:tracePt t="25903" x="5127625" y="3667125"/>
          <p14:tracePt t="25920" x="5157788" y="3667125"/>
          <p14:tracePt t="25939" x="5172075" y="3667125"/>
          <p14:tracePt t="25963" x="5186363" y="3667125"/>
          <p14:tracePt t="26247" x="5216525" y="3667125"/>
          <p14:tracePt t="26264" x="5246688" y="3667125"/>
          <p14:tracePt t="26269" x="5291138" y="3667125"/>
          <p14:tracePt t="26278" x="5305425" y="3667125"/>
          <p14:tracePt t="26283" x="5351463" y="3667125"/>
          <p14:tracePt t="26290" x="5365750" y="3667125"/>
          <p14:tracePt t="26297" x="5395913" y="3667125"/>
          <p14:tracePt t="26308" x="5410200" y="3667125"/>
          <p14:tracePt t="26319" x="5426075" y="3667125"/>
          <p14:tracePt t="26327" x="5440363" y="3667125"/>
          <p14:tracePt t="26332" x="5454650" y="3667125"/>
          <p14:tracePt t="26361" x="5470525" y="3683000"/>
          <p14:tracePt t="26377" x="5484813" y="3683000"/>
          <p14:tracePt t="26386" x="5499100" y="3683000"/>
          <p14:tracePt t="26404" x="5514975" y="3683000"/>
          <p14:tracePt t="26433" x="5529263" y="3683000"/>
          <p14:tracePt t="26447" x="5545138" y="3683000"/>
          <p14:tracePt t="26469" x="5559425" y="3683000"/>
          <p14:tracePt t="26479" x="5559425" y="3697288"/>
          <p14:tracePt t="26509" x="5589588" y="3697288"/>
          <p14:tracePt t="27141" x="5529263" y="3697288"/>
          <p14:tracePt t="27149" x="5410200" y="3727450"/>
          <p14:tracePt t="27156" x="5216525" y="3802063"/>
          <p14:tracePt t="27168" x="5037138" y="3860800"/>
          <p14:tracePt t="27171" x="4903788" y="3935413"/>
          <p14:tracePt t="27178" x="4665663" y="3965575"/>
          <p14:tracePt t="27185" x="4575175" y="3965575"/>
          <p14:tracePt t="27191" x="4397375" y="3979863"/>
          <p14:tracePt t="27198" x="4292600" y="3979863"/>
          <p14:tracePt t="27206" x="4173538" y="3979863"/>
          <p14:tracePt t="27213" x="4084638" y="3979863"/>
          <p14:tracePt t="27220" x="3949700" y="3979863"/>
          <p14:tracePt t="27231" x="3770313" y="3979863"/>
          <p14:tracePt t="27235" x="3592513" y="3979863"/>
          <p14:tracePt t="27242" x="3473450" y="3965575"/>
          <p14:tracePt t="27250" x="3382963" y="3951288"/>
          <p14:tracePt t="27256" x="3308350" y="3951288"/>
          <p14:tracePt t="27266" x="3175000" y="3935413"/>
          <p14:tracePt t="27270" x="3040063" y="3935413"/>
          <p14:tracePt t="27278" x="2906713" y="3935413"/>
          <p14:tracePt t="27285" x="2787650" y="3921125"/>
          <p14:tracePt t="27292" x="2682875" y="3921125"/>
          <p14:tracePt t="27300" x="2563813" y="3876675"/>
          <p14:tracePt t="27306" x="2489200" y="3876675"/>
          <p14:tracePt t="27316" x="2400300" y="3876675"/>
          <p14:tracePt t="27320" x="2309813" y="3860800"/>
          <p14:tracePt t="27328" x="2190750" y="3860800"/>
          <p14:tracePt t="27339" x="2160588" y="3860800"/>
          <p14:tracePt t="27342" x="2057400" y="3860800"/>
          <p14:tracePt t="27349" x="2027238" y="3860800"/>
          <p14:tracePt t="27358" x="1938338" y="3860800"/>
          <p14:tracePt t="27363" x="1892300" y="3860800"/>
          <p14:tracePt t="27370" x="1863725" y="3860800"/>
          <p14:tracePt t="27379" x="1833563" y="3860800"/>
          <p14:tracePt t="27385" x="1789113" y="3860800"/>
          <p14:tracePt t="27392" x="1773238" y="3890963"/>
          <p14:tracePt t="27400" x="1714500" y="3906838"/>
          <p14:tracePt t="27406" x="1624013" y="3921125"/>
          <p14:tracePt t="27418" x="1565275" y="3935413"/>
          <p14:tracePt t="27421" x="1385888" y="3965575"/>
          <p14:tracePt t="27429" x="1311275" y="3995738"/>
          <p14:tracePt t="27436" x="1192213" y="4054475"/>
          <p14:tracePt t="27447" x="1103313" y="4054475"/>
          <p14:tracePt t="27450" x="1028700" y="4084638"/>
          <p14:tracePt t="27456" x="984250" y="4084638"/>
          <p14:tracePt t="27463" x="938213" y="4100513"/>
          <p14:tracePt t="27470" x="865188" y="4129088"/>
          <p14:tracePt t="27481" x="835025" y="4144963"/>
          <p14:tracePt t="27486" x="790575" y="4159250"/>
          <p14:tracePt t="27496" x="760413" y="4159250"/>
          <p14:tracePt t="27500" x="760413" y="4175125"/>
          <p14:tracePt t="27506" x="744538" y="4189413"/>
          <p14:tracePt t="27516" x="730250" y="4189413"/>
          <p14:tracePt t="27572" x="730250" y="4203700"/>
          <p14:tracePt t="27592" x="744538" y="4203700"/>
          <p14:tracePt t="27669" x="760413" y="4189413"/>
          <p14:tracePt t="27680" x="774700" y="4189413"/>
          <p14:tracePt t="27693" x="790575" y="4175125"/>
          <p14:tracePt t="27707" x="804863" y="4159250"/>
          <p14:tracePt t="27716" x="819150" y="4159250"/>
          <p14:tracePt t="27731" x="835025" y="4144963"/>
          <p14:tracePt t="27746" x="849313" y="4129088"/>
          <p14:tracePt t="27762" x="865188" y="4129088"/>
          <p14:tracePt t="27765" x="879475" y="4129088"/>
          <p14:tracePt t="27771" x="893763" y="4129088"/>
          <p14:tracePt t="27780" x="923925" y="4129088"/>
          <p14:tracePt t="27785" x="938213" y="4114800"/>
          <p14:tracePt t="27795" x="954088" y="4114800"/>
          <p14:tracePt t="27800" x="968375" y="4114800"/>
          <p14:tracePt t="27809" x="1012825" y="4100513"/>
          <p14:tracePt t="27816" x="1028700" y="4100513"/>
          <p14:tracePt t="27821" x="1042988" y="4100513"/>
          <p14:tracePt t="27829" x="1058863" y="4100513"/>
          <p14:tracePt t="27839" x="1073150" y="4100513"/>
          <p14:tracePt t="27846" x="1087438" y="4100513"/>
          <p14:tracePt t="27871" x="1103313" y="4100513"/>
          <p14:tracePt t="27895" x="1117600" y="4100513"/>
          <p14:tracePt t="27922" x="1133475" y="4100513"/>
          <p14:tracePt t="27983" x="1147763" y="4100513"/>
          <p14:tracePt t="28047" x="1162050" y="4100513"/>
          <p14:tracePt t="28058" x="1192213" y="4114800"/>
          <p14:tracePt t="28066" x="1236663" y="4114800"/>
          <p14:tracePt t="28074" x="1266825" y="4114800"/>
          <p14:tracePt t="28079" x="1296988" y="4114800"/>
          <p14:tracePt t="28088" x="1311275" y="4114800"/>
          <p14:tracePt t="28095" x="1371600" y="4114800"/>
          <p14:tracePt t="28108" x="1460500" y="4129088"/>
          <p14:tracePt t="28119" x="1520825" y="4129088"/>
          <p14:tracePt t="28122" x="1595438" y="4129088"/>
          <p14:tracePt t="28129" x="1670050" y="4144963"/>
          <p14:tracePt t="28136" x="1743075" y="4159250"/>
          <p14:tracePt t="28145" x="1833563" y="4159250"/>
          <p14:tracePt t="28151" x="1922463" y="4159250"/>
          <p14:tracePt t="28158" x="2057400" y="4159250"/>
          <p14:tracePt t="28167" x="2146300" y="4159250"/>
          <p14:tracePt t="28172" x="2235200" y="4175125"/>
          <p14:tracePt t="28183" x="2295525" y="4175125"/>
          <p14:tracePt t="28186" x="2400300" y="4203700"/>
          <p14:tracePt t="28198" x="2459038" y="4203700"/>
          <p14:tracePt t="28201" x="2533650" y="4203700"/>
          <p14:tracePt t="28211" x="2578100" y="4219575"/>
          <p14:tracePt t="28216" x="2622550" y="4233863"/>
          <p14:tracePt t="28222" x="2682875" y="4233863"/>
          <p14:tracePt t="28230" x="2727325" y="4233863"/>
          <p14:tracePt t="28237" x="2787650" y="4233863"/>
          <p14:tracePt t="28247" x="2816225" y="4233863"/>
          <p14:tracePt t="28251" x="2846388" y="4233863"/>
          <p14:tracePt t="28265" x="2890838" y="4233863"/>
          <p14:tracePt t="28272" x="2906713" y="4233863"/>
          <p14:tracePt t="28280" x="2936875" y="4233863"/>
          <p14:tracePt t="28287" x="2951163" y="4233863"/>
          <p14:tracePt t="28301" x="2981325" y="4233863"/>
          <p14:tracePt t="28315" x="2995613" y="4233863"/>
          <p14:tracePt t="28329" x="3025775" y="4233863"/>
          <p14:tracePt t="28345" x="3055938" y="4233863"/>
          <p14:tracePt t="28351" x="3070225" y="4233863"/>
          <p14:tracePt t="28358" x="3084513" y="4233863"/>
          <p14:tracePt t="28365" x="3100388" y="4233863"/>
          <p14:tracePt t="28372" x="3114675" y="4233863"/>
          <p14:tracePt t="28380" x="3130550" y="4233863"/>
          <p14:tracePt t="28387" x="3159125" y="4233863"/>
          <p14:tracePt t="28395" x="3189288" y="4233863"/>
          <p14:tracePt t="28401" x="3205163" y="4219575"/>
          <p14:tracePt t="28408" x="3219450" y="4219575"/>
          <p14:tracePt t="28419" x="3233738" y="4203700"/>
          <p14:tracePt t="28422" x="3249613" y="4203700"/>
          <p14:tracePt t="28431" x="3294063" y="4189413"/>
          <p14:tracePt t="28437" x="3308350" y="4189413"/>
          <p14:tracePt t="28448" x="3338513" y="4175125"/>
          <p14:tracePt t="28451" x="3368675" y="4159250"/>
          <p14:tracePt t="28458" x="3427413" y="4144963"/>
          <p14:tracePt t="28466" x="3443288" y="4144963"/>
          <p14:tracePt t="28472" x="3487738" y="4144963"/>
          <p14:tracePt t="28480" x="3532188" y="4129088"/>
          <p14:tracePt t="28487" x="3576638" y="4114800"/>
          <p14:tracePt t="28497" x="3621088" y="4114800"/>
          <p14:tracePt t="28501" x="3667125" y="4100513"/>
          <p14:tracePt t="28512" x="3711575" y="4070350"/>
          <p14:tracePt t="28516" x="3800475" y="4070350"/>
          <p14:tracePt t="28523" x="3830638" y="4070350"/>
          <p14:tracePt t="28530" x="3905250" y="4040188"/>
          <p14:tracePt t="28537" x="3994150" y="4025900"/>
          <p14:tracePt t="28545" x="4054475" y="4010025"/>
          <p14:tracePt t="28551" x="4143375" y="3995738"/>
          <p14:tracePt t="28561" x="4187825" y="3979863"/>
          <p14:tracePt t="28566" x="4248150" y="3965575"/>
          <p14:tracePt t="28573" x="4306888" y="3935413"/>
          <p14:tracePt t="28580" x="4367213" y="3921125"/>
          <p14:tracePt t="28587" x="4425950" y="3906838"/>
          <p14:tracePt t="28596" x="4456113" y="3890963"/>
          <p14:tracePt t="28609" x="4560888" y="3890963"/>
          <p14:tracePt t="28619" x="4635500" y="3876675"/>
          <p14:tracePt t="28623" x="4665663" y="3860800"/>
          <p14:tracePt t="28631" x="4694238" y="3860800"/>
          <p14:tracePt t="28637" x="4710113" y="3860800"/>
          <p14:tracePt t="28645" x="4754563" y="3860800"/>
          <p14:tracePt t="28651" x="4768850" y="3860800"/>
          <p14:tracePt t="28661" x="4784725" y="3860800"/>
          <p14:tracePt t="28669" x="4799013" y="3860800"/>
          <p14:tracePt t="28673" x="4814888" y="3860800"/>
          <p14:tracePt t="28681" x="4829175" y="3860800"/>
          <p14:tracePt t="28688" x="4873625" y="3846513"/>
          <p14:tracePt t="28701" x="4903788" y="3846513"/>
          <p14:tracePt t="28713" x="4918075" y="3846513"/>
          <p14:tracePt t="28717" x="4933950" y="3846513"/>
          <p14:tracePt t="28725" x="4978400" y="3846513"/>
          <p14:tracePt t="28731" x="5008563" y="3832225"/>
          <p14:tracePt t="28738" x="5053013" y="3832225"/>
          <p14:tracePt t="28746" x="5097463" y="3832225"/>
          <p14:tracePt t="28751" x="5127625" y="3832225"/>
          <p14:tracePt t="28764" x="5172075" y="3832225"/>
          <p14:tracePt t="28767" x="5186363" y="3832225"/>
          <p14:tracePt t="28778" x="5230813" y="3832225"/>
          <p14:tracePt t="28782" x="5246688" y="3832225"/>
          <p14:tracePt t="28795" x="5276850" y="3846513"/>
          <p14:tracePt t="28811" x="5291138" y="3846513"/>
          <p14:tracePt t="29698" x="5276850" y="3860800"/>
          <p14:tracePt t="29705" x="5246688" y="3876675"/>
          <p14:tracePt t="29718" x="5230813" y="3890963"/>
          <p14:tracePt t="29732" x="5216525" y="3890963"/>
          <p14:tracePt t="29739" x="5202238" y="3890963"/>
          <p14:tracePt t="29754" x="5186363" y="3906838"/>
          <p14:tracePt t="29761" x="5172075" y="3906838"/>
          <p14:tracePt t="29768" x="5157788" y="3906838"/>
          <p14:tracePt t="29778" x="5141913" y="3935413"/>
          <p14:tracePt t="29794" x="5127625" y="3951288"/>
          <p14:tracePt t="29798" x="5111750" y="3951288"/>
          <p14:tracePt t="29808" x="5111750" y="3965575"/>
          <p14:tracePt t="29811" x="5097463" y="3965575"/>
          <p14:tracePt t="29818" x="5083175" y="3965575"/>
          <p14:tracePt t="29836" x="5053013" y="3979863"/>
          <p14:tracePt t="29841" x="5022850" y="3995738"/>
          <p14:tracePt t="29847" x="4978400" y="4010025"/>
          <p14:tracePt t="29855" x="4889500" y="4084638"/>
          <p14:tracePt t="29861" x="4859338" y="4100513"/>
          <p14:tracePt t="29869" x="4754563" y="4144963"/>
          <p14:tracePt t="29877" x="4665663" y="4219575"/>
          <p14:tracePt t="29887" x="4546600" y="4278313"/>
          <p14:tracePt t="29889" x="4425950" y="4338638"/>
          <p14:tracePt t="29899" x="4306888" y="4427538"/>
          <p14:tracePt t="29905" x="4157663" y="4471988"/>
          <p14:tracePt t="29911" x="4038600" y="4562475"/>
          <p14:tracePt t="29920" x="3816350" y="4621213"/>
          <p14:tracePt t="29930" x="3667125" y="4665663"/>
          <p14:tracePt t="29934" x="3413125" y="4756150"/>
          <p14:tracePt t="29940" x="3294063" y="4786313"/>
          <p14:tracePt t="29950" x="3205163" y="4786313"/>
          <p14:tracePt t="29956" x="3084513" y="4814888"/>
          <p14:tracePt t="29961" x="3040063" y="4814888"/>
          <p14:tracePt t="29968" x="2965450" y="4814888"/>
          <p14:tracePt t="29980" x="2921000" y="4814888"/>
          <p14:tracePt t="29983" x="2876550" y="4814888"/>
          <p14:tracePt t="29995" x="2832100" y="4814888"/>
          <p14:tracePt t="29998" x="2801938" y="4814888"/>
          <p14:tracePt t="30012" x="2697163" y="4711700"/>
          <p14:tracePt t="30018" x="2682875" y="4695825"/>
          <p14:tracePt t="30028" x="2638425" y="4651375"/>
          <p14:tracePt t="30033" x="2608263" y="4621213"/>
          <p14:tracePt t="30044" x="2578100" y="4621213"/>
          <p14:tracePt t="30048" x="2563813" y="4592638"/>
          <p14:tracePt t="30059" x="2547938" y="4592638"/>
          <p14:tracePt t="30062" x="2533650" y="4592638"/>
          <p14:tracePt t="30080" x="2519363" y="4592638"/>
          <p14:tracePt t="30091" x="2489200" y="4576763"/>
          <p14:tracePt t="30097" x="2459038" y="4576763"/>
          <p14:tracePt t="30105" x="2414588" y="4576763"/>
          <p14:tracePt t="30112" x="2400300" y="4576763"/>
          <p14:tracePt t="30118" x="2354263" y="4576763"/>
          <p14:tracePt t="30128" x="2325688" y="4576763"/>
          <p14:tracePt t="30133" x="2279650" y="4576763"/>
          <p14:tracePt t="30140" x="2235200" y="4576763"/>
          <p14:tracePt t="30147" x="2206625" y="4576763"/>
          <p14:tracePt t="30156" x="2146300" y="4576763"/>
          <p14:tracePt t="30165" x="2132013" y="4576763"/>
          <p14:tracePt t="30169" x="2101850" y="4576763"/>
          <p14:tracePt t="30179" x="2057400" y="4562475"/>
          <p14:tracePt t="30183" x="2041525" y="4546600"/>
          <p14:tracePt t="30191" x="2011363" y="4546600"/>
          <p14:tracePt t="30197" x="1997075" y="4532313"/>
          <p14:tracePt t="30205" x="1938338" y="4518025"/>
          <p14:tracePt t="30213" x="1908175" y="4502150"/>
          <p14:tracePt t="30219" x="1878013" y="4487863"/>
          <p14:tracePt t="30231" x="1863725" y="4487863"/>
          <p14:tracePt t="30236" x="1817688" y="4471988"/>
          <p14:tracePt t="30243" x="1803400" y="4471988"/>
          <p14:tracePt t="30248" x="1773238" y="4457700"/>
          <p14:tracePt t="30258" x="1758950" y="4457700"/>
          <p14:tracePt t="30262" x="1743075" y="4457700"/>
          <p14:tracePt t="30269" x="1714500" y="4443413"/>
          <p14:tracePt t="30277" x="1698625" y="4443413"/>
          <p14:tracePt t="30283" x="1684338" y="4427538"/>
          <p14:tracePt t="30298" x="1654175" y="4413250"/>
          <p14:tracePt t="30305" x="1624013" y="4413250"/>
          <p14:tracePt t="30313" x="1595438" y="4383088"/>
          <p14:tracePt t="30320" x="1579563" y="4383088"/>
          <p14:tracePt t="30327" x="1565275" y="4383088"/>
          <p14:tracePt t="30341" x="1549400" y="4383088"/>
          <p14:tracePt t="30348" x="1535113" y="4368800"/>
          <p14:tracePt t="30356" x="1520825" y="4368800"/>
          <p14:tracePt t="30362" x="1504950" y="4368800"/>
          <p14:tracePt t="30369" x="1490663" y="4368800"/>
          <p14:tracePt t="30377" x="1474788" y="4368800"/>
          <p14:tracePt t="30391" x="1460500" y="4368800"/>
          <p14:tracePt t="30398" x="1446213" y="4368800"/>
          <p14:tracePt t="30685" x="1460500" y="4368800"/>
          <p14:tracePt t="30699" x="1474788" y="4368800"/>
          <p14:tracePt t="30706" x="1490663" y="4368800"/>
          <p14:tracePt t="30713" x="1520825" y="4368800"/>
          <p14:tracePt t="30721" x="1535113" y="4368800"/>
          <p14:tracePt t="30730" x="1595438" y="4368800"/>
          <p14:tracePt t="30735" x="1654175" y="4413250"/>
          <p14:tracePt t="30746" x="1684338" y="4427538"/>
          <p14:tracePt t="30749" x="1743075" y="4443413"/>
          <p14:tracePt t="30756" x="1758950" y="4443413"/>
          <p14:tracePt t="30762" x="1789113" y="4457700"/>
          <p14:tracePt t="30770" x="1803400" y="4471988"/>
          <p14:tracePt t="30778" x="1847850" y="4487863"/>
          <p14:tracePt t="30795" x="1863725" y="4518025"/>
          <p14:tracePt t="30799" x="1878013" y="4518025"/>
          <p14:tracePt t="30821" x="1892300" y="4518025"/>
          <p14:tracePt t="30842" x="1908175" y="4518025"/>
          <p14:tracePt t="31251" x="1922463" y="4518025"/>
          <p14:tracePt t="31259" x="1938338" y="4532313"/>
          <p14:tracePt t="31265" x="1952625" y="4532313"/>
          <p14:tracePt t="31272" x="1966913" y="4532313"/>
          <p14:tracePt t="31286" x="1982788" y="4532313"/>
          <p14:tracePt t="31300" x="1997075" y="4532313"/>
          <p14:tracePt t="31308" x="2011363" y="4532313"/>
          <p14:tracePt t="31329" x="2027238" y="4532313"/>
          <p14:tracePt t="31372" x="2041525" y="4532313"/>
          <p14:tracePt t="31393" x="2057400" y="4532313"/>
          <p14:tracePt t="31408" x="2071688" y="4532313"/>
          <p14:tracePt t="31422" x="2085975" y="4532313"/>
          <p14:tracePt t="31430" x="2101850" y="4532313"/>
          <p14:tracePt t="31450" x="2116138" y="4532313"/>
          <p14:tracePt t="31466" x="2132013" y="4532313"/>
          <p14:tracePt t="31482" x="2160588" y="4532313"/>
          <p14:tracePt t="31496" x="2190750" y="4532313"/>
          <p14:tracePt t="31501" x="2235200" y="4532313"/>
          <p14:tracePt t="31516" x="2309813" y="4532313"/>
          <p14:tracePt t="31526" x="2354263" y="4532313"/>
          <p14:tracePt t="31530" x="2400300" y="4532313"/>
          <p14:tracePt t="31536" x="2428875" y="4532313"/>
          <p14:tracePt t="31546" x="2474913" y="4532313"/>
          <p14:tracePt t="31550" x="2533650" y="4532313"/>
          <p14:tracePt t="31560" x="2547938" y="4532313"/>
          <p14:tracePt t="31566" x="2578100" y="4532313"/>
          <p14:tracePt t="31571" x="2608263" y="4532313"/>
          <p14:tracePt t="31579" x="2622550" y="4532313"/>
          <p14:tracePt t="31588" x="2652713" y="4532313"/>
          <p14:tracePt t="31595" x="2668588" y="4532313"/>
          <p14:tracePt t="31600" x="2682875" y="4532313"/>
          <p14:tracePt t="31608" x="2713038" y="4532313"/>
          <p14:tracePt t="31619" x="2743200" y="4532313"/>
          <p14:tracePt t="31631" x="2757488" y="4532313"/>
          <p14:tracePt t="31636" x="2787650" y="4532313"/>
          <p14:tracePt t="31645" x="2816225" y="4532313"/>
          <p14:tracePt t="31650" x="2832100" y="4532313"/>
          <p14:tracePt t="31658" x="2846388" y="4532313"/>
          <p14:tracePt t="31669" x="2876550" y="4532313"/>
          <p14:tracePt t="31672" x="2890838" y="4518025"/>
          <p14:tracePt t="31681" x="2936875" y="4518025"/>
          <p14:tracePt t="31687" x="2951163" y="4518025"/>
          <p14:tracePt t="31697" x="2981325" y="4518025"/>
          <p14:tracePt t="31712" x="2995613" y="4518025"/>
          <p14:tracePt t="31716" x="3011488" y="4518025"/>
          <p14:tracePt t="31737" x="3040063" y="4518025"/>
          <p14:tracePt t="31761" x="3055938" y="4518025"/>
          <p14:tracePt t="31767" x="3070225" y="4502150"/>
          <p14:tracePt t="31772" x="3100388" y="4502150"/>
          <p14:tracePt t="31780" x="3114675" y="4502150"/>
          <p14:tracePt t="31786" x="3144838" y="4502150"/>
          <p14:tracePt t="31795" x="3159125" y="4502150"/>
          <p14:tracePt t="31801" x="3189288" y="4502150"/>
          <p14:tracePt t="31812" x="3205163" y="4502150"/>
          <p14:tracePt t="31816" x="3219450" y="4502150"/>
          <p14:tracePt t="31830" x="3249613" y="4502150"/>
          <p14:tracePt t="31837" x="3263900" y="4471988"/>
          <p14:tracePt t="31845" x="3279775" y="4471988"/>
          <p14:tracePt t="31851" x="3294063" y="4471988"/>
          <p14:tracePt t="31861" x="3308350" y="4471988"/>
          <p14:tracePt t="31868" x="3352800" y="4457700"/>
          <p14:tracePt t="31872" x="3368675" y="4457700"/>
          <p14:tracePt t="31880" x="3413125" y="4443413"/>
          <p14:tracePt t="31886" x="3427413" y="4443413"/>
          <p14:tracePt t="31895" x="3487738" y="4443413"/>
          <p14:tracePt t="31901" x="3502025" y="4443413"/>
          <p14:tracePt t="31911" x="3532188" y="4443413"/>
          <p14:tracePt t="31920" x="3562350" y="4443413"/>
          <p14:tracePt t="31923" x="3592513" y="4443413"/>
          <p14:tracePt t="31929" x="3636963" y="4443413"/>
          <p14:tracePt t="31937" x="3651250" y="4443413"/>
          <p14:tracePt t="31948" x="3681413" y="4443413"/>
          <p14:tracePt t="31951" x="3711575" y="4443413"/>
          <p14:tracePt t="31961" x="3725863" y="4443413"/>
          <p14:tracePt t="31965" x="3770313" y="4443413"/>
          <p14:tracePt t="31972" x="3816350" y="4443413"/>
          <p14:tracePt t="31980" x="3844925" y="4443413"/>
          <p14:tracePt t="31999" x="3905250" y="4443413"/>
          <p14:tracePt t="32001" x="3949700" y="4443413"/>
          <p14:tracePt t="32012" x="3963988" y="4443413"/>
          <p14:tracePt t="32015" x="3994150" y="4443413"/>
          <p14:tracePt t="32046" x="4010025" y="4443413"/>
          <p14:tracePt t="32080" x="4010025" y="4427538"/>
          <p14:tracePt t="32116" x="4010025" y="4413250"/>
          <p14:tracePt t="32495" x="4024313" y="4413250"/>
          <p14:tracePt t="32553" x="4024313" y="4427538"/>
          <p14:tracePt t="35422" x="4113213" y="4457700"/>
          <p14:tracePt t="35431" x="4203700" y="4487863"/>
          <p14:tracePt t="35436" x="4248150" y="4487863"/>
          <p14:tracePt t="35449" x="4337050" y="4518025"/>
          <p14:tracePt t="35451" x="4411663" y="4532313"/>
          <p14:tracePt t="35459" x="4486275" y="4562475"/>
          <p14:tracePt t="35465" x="4546600" y="4576763"/>
          <p14:tracePt t="35472" x="4621213" y="4606925"/>
          <p14:tracePt t="35480" x="4649788" y="4606925"/>
          <p14:tracePt t="35486" x="4694238" y="4621213"/>
          <p14:tracePt t="35493" x="4740275" y="4651375"/>
          <p14:tracePt t="35501" x="4784725" y="4665663"/>
          <p14:tracePt t="35511" x="4814888" y="4681538"/>
          <p14:tracePt t="35516" x="4873625" y="4725988"/>
          <p14:tracePt t="35522" x="4918075" y="4756150"/>
          <p14:tracePt t="35530" x="4948238" y="4786313"/>
          <p14:tracePt t="35537" x="5008563" y="4800600"/>
          <p14:tracePt t="35546" x="5037138" y="4814888"/>
          <p14:tracePt t="35551" x="5067300" y="4860925"/>
          <p14:tracePt t="35560" x="5083175" y="4860925"/>
          <p14:tracePt t="35566" x="5141913" y="4875213"/>
          <p14:tracePt t="35572" x="5157788" y="4889500"/>
          <p14:tracePt t="35580" x="5202238" y="4905375"/>
          <p14:tracePt t="35587" x="5246688" y="4935538"/>
          <p14:tracePt t="35597" x="5291138" y="4949825"/>
          <p14:tracePt t="35606" x="5321300" y="4964113"/>
          <p14:tracePt t="35610" x="5380038" y="4994275"/>
          <p14:tracePt t="35618" x="5410200" y="5008563"/>
          <p14:tracePt t="35623" x="5426075" y="5024438"/>
          <p14:tracePt t="35631" x="5454650" y="5038725"/>
          <p14:tracePt t="35637" x="5484813" y="5054600"/>
          <p14:tracePt t="35646" x="5514975" y="5068888"/>
          <p14:tracePt t="35651" x="5529263" y="5099050"/>
          <p14:tracePt t="35660" x="5529263" y="5113338"/>
          <p14:tracePt t="35668" x="5545138" y="5113338"/>
          <p14:tracePt t="35674" x="5545138" y="5129213"/>
          <p14:tracePt t="35683" x="5545138" y="5143500"/>
          <p14:tracePt t="35708" x="5559425" y="5143500"/>
          <p14:tracePt t="35731" x="5573713" y="5143500"/>
          <p14:tracePt t="35737" x="5573713" y="5157788"/>
          <p14:tracePt t="35746" x="5573713" y="5173663"/>
          <p14:tracePt t="36009" x="5573713" y="5157788"/>
          <p14:tracePt t="36016" x="5559425" y="5157788"/>
          <p14:tracePt t="36097" x="5545138" y="5157788"/>
          <p14:tracePt t="36106" x="5545138" y="5143500"/>
          <p14:tracePt t="36760" x="5529263" y="5143500"/>
          <p14:tracePt t="36794" x="5545138" y="5143500"/>
          <p14:tracePt t="39861" x="5484813" y="5143500"/>
          <p14:tracePt t="39869" x="5365750" y="5143500"/>
          <p14:tracePt t="39877" x="5305425" y="5143500"/>
          <p14:tracePt t="39886" x="5246688" y="5143500"/>
          <p14:tracePt t="39891" x="5186363" y="5129213"/>
          <p14:tracePt t="39896" x="5127625" y="5129213"/>
          <p14:tracePt t="39905" x="5111750" y="5129213"/>
          <p14:tracePt t="39910" x="5083175" y="5129213"/>
          <p14:tracePt t="39926" x="5067300" y="5129213"/>
          <p14:tracePt t="39932" x="5053013" y="5129213"/>
          <p14:tracePt t="39947" x="5022850" y="5129213"/>
          <p14:tracePt t="39961" x="5008563" y="5129213"/>
          <p14:tracePt t="39968" x="4992688" y="5129213"/>
          <p14:tracePt t="39982" x="4978400" y="5129213"/>
          <p14:tracePt t="40012" x="4903788" y="5129213"/>
          <p14:tracePt t="40018" x="4889500" y="5129213"/>
          <p14:tracePt t="40025" x="4873625" y="5129213"/>
          <p14:tracePt t="40032" x="4859338" y="5129213"/>
          <p14:tracePt t="40096" x="4843463" y="5129213"/>
          <p14:tracePt t="40198" x="4829175" y="5129213"/>
          <p14:tracePt t="40205" x="4814888" y="5129213"/>
          <p14:tracePt t="40218" x="4799013" y="5129213"/>
          <p14:tracePt t="40233" x="4784725" y="5129213"/>
          <p14:tracePt t="40248" x="4768850" y="5129213"/>
          <p14:tracePt t="40269" x="4754563" y="5129213"/>
          <p14:tracePt t="40329" x="4724400" y="5129213"/>
          <p14:tracePt t="40626" x="4724400" y="5157788"/>
          <p14:tracePt t="40641" x="4724400" y="5173663"/>
          <p14:tracePt t="40650" x="4724400" y="5187950"/>
          <p14:tracePt t="40658" x="4724400" y="5203825"/>
          <p14:tracePt t="40669" x="4724400" y="5218113"/>
          <p14:tracePt t="40671" x="4724400" y="5232400"/>
          <p14:tracePt t="40676" x="4724400" y="5248275"/>
          <p14:tracePt t="40684" x="4724400" y="5278438"/>
          <p14:tracePt t="40691" x="4724400" y="5292725"/>
          <p14:tracePt t="40698" x="4724400" y="5307013"/>
          <p14:tracePt t="40708" x="4724400" y="5337175"/>
          <p14:tracePt t="40716" x="4724400" y="5367338"/>
          <p14:tracePt t="40719" x="4724400" y="5397500"/>
          <p14:tracePt t="40730" x="4710113" y="5426075"/>
          <p14:tracePt t="40734" x="4710113" y="5456238"/>
          <p14:tracePt t="40742" x="4694238" y="5486400"/>
          <p14:tracePt t="40748" x="4679950" y="5530850"/>
          <p14:tracePt t="40759" x="4665663" y="5546725"/>
          <p14:tracePt t="40762" x="4665663" y="5575300"/>
          <p14:tracePt t="40769" x="4635500" y="5605463"/>
          <p14:tracePt t="40777" x="4605338" y="5635625"/>
          <p14:tracePt t="40784" x="4605338" y="5649913"/>
          <p14:tracePt t="40792" x="4591050" y="5665788"/>
          <p14:tracePt t="40798" x="4575175" y="5680075"/>
          <p14:tracePt t="40813" x="4560888" y="5694363"/>
          <p14:tracePt t="40820" x="4560888" y="5710238"/>
          <p14:tracePt t="40827" x="4560888" y="5724525"/>
          <p14:tracePt t="40838" x="4560888" y="5740400"/>
          <p14:tracePt t="40841" x="4530725" y="5740400"/>
          <p14:tracePt t="40848" x="4516438" y="5754688"/>
          <p14:tracePt t="40863" x="4500563" y="5754688"/>
          <p14:tracePt t="40878" x="4486275" y="5754688"/>
          <p14:tracePt t="40885" x="4471988" y="5768975"/>
          <p14:tracePt t="40910" x="4456113" y="5784850"/>
          <p14:tracePt t="40922" x="4425950" y="5784850"/>
          <p14:tracePt t="40931" x="4411663" y="5784850"/>
          <p14:tracePt t="40935" x="4411663" y="5815013"/>
          <p14:tracePt t="40963" x="4397375" y="5829300"/>
          <p14:tracePt t="40985" x="4397375" y="5843588"/>
          <p14:tracePt t="41006" x="4397375" y="5859463"/>
          <p14:tracePt t="41014" x="4397375" y="5873750"/>
          <p14:tracePt t="41027" x="4397375" y="5889625"/>
          <p14:tracePt t="41035" x="4411663" y="5918200"/>
          <p14:tracePt t="41045" x="4425950" y="5918200"/>
          <p14:tracePt t="41048" x="4456113" y="5934075"/>
          <p14:tracePt t="41060" x="4471988" y="5948363"/>
          <p14:tracePt t="41063" x="4471988" y="5964238"/>
          <p14:tracePt t="41070" x="4500563" y="5978525"/>
          <p14:tracePt t="41077" x="4516438" y="5978525"/>
          <p14:tracePt t="41088" x="4516438" y="5992813"/>
          <p14:tracePt t="41092" x="4546600" y="6022975"/>
          <p14:tracePt t="41108" x="4575175" y="6037263"/>
          <p14:tracePt t="41113" x="4591050" y="6053138"/>
          <p14:tracePt t="41120" x="4605338" y="6067425"/>
          <p14:tracePt t="41128" x="4635500" y="6097588"/>
          <p14:tracePt t="41136" x="4649788" y="6127750"/>
          <p14:tracePt t="41141" x="4679950" y="6142038"/>
          <p14:tracePt t="41149" x="4694238" y="6157913"/>
          <p14:tracePt t="41158" x="4710113" y="6157913"/>
          <p14:tracePt t="41169" x="4724400" y="6157913"/>
          <p14:tracePt t="41181" x="4740275" y="6172200"/>
          <p14:tracePt t="41192" x="4799013" y="6186488"/>
          <p14:tracePt t="41211" x="4829175" y="6186488"/>
          <p14:tracePt t="41213" x="4859338" y="6186488"/>
          <p14:tracePt t="41221" x="4889500" y="6202363"/>
          <p14:tracePt t="41231" x="4933950" y="6202363"/>
          <p14:tracePt t="41236" x="4962525" y="6216650"/>
          <p14:tracePt t="41245" x="4992688" y="6232525"/>
          <p14:tracePt t="41249" x="5022850" y="6261100"/>
          <p14:tracePt t="41260" x="5053013" y="6261100"/>
          <p14:tracePt t="41264" x="5097463" y="6261100"/>
          <p14:tracePt t="41279" x="5141913" y="6261100"/>
          <p14:tracePt t="41285" x="5172075" y="6261100"/>
          <p14:tracePt t="41295" x="5216525" y="6261100"/>
          <p14:tracePt t="41299" x="5230813" y="6261100"/>
          <p14:tracePt t="41307" x="5260975" y="6261100"/>
          <p14:tracePt t="41315" x="5276850" y="6261100"/>
          <p14:tracePt t="41322" x="5335588" y="6246813"/>
          <p14:tracePt t="41329" x="5351463" y="6246813"/>
          <p14:tracePt t="41338" x="5395913" y="6246813"/>
          <p14:tracePt t="41343" x="5454650" y="6246813"/>
          <p14:tracePt t="41353" x="5499100" y="6232525"/>
          <p14:tracePt t="41358" x="5559425" y="6232525"/>
          <p14:tracePt t="41366" x="5634038" y="6232525"/>
          <p14:tracePt t="41371" x="5678488" y="6232525"/>
          <p14:tracePt t="41378" x="5738813" y="6232525"/>
          <p14:tracePt t="41385" x="5797550" y="6232525"/>
          <p14:tracePt t="41393" x="5857875" y="6216650"/>
          <p14:tracePt t="41399" x="5916613" y="6216650"/>
          <p14:tracePt t="41408" x="5962650" y="6216650"/>
          <p14:tracePt t="41419" x="6007100" y="6216650"/>
          <p14:tracePt t="41422" x="6035675" y="6216650"/>
          <p14:tracePt t="41430" x="6051550" y="6216650"/>
          <p14:tracePt t="41436" x="6081713" y="6202363"/>
          <p14:tracePt t="41443" x="6126163" y="6186488"/>
          <p14:tracePt t="41449" x="6156325" y="6186488"/>
          <p14:tracePt t="41458" x="6200775" y="6186488"/>
          <p14:tracePt t="41466" x="6275388" y="6172200"/>
          <p14:tracePt t="41471" x="6334125" y="6157913"/>
          <p14:tracePt t="41479" x="6378575" y="6142038"/>
          <p14:tracePt t="41486" x="6424613" y="6127750"/>
          <p14:tracePt t="41495" x="6438900" y="6127750"/>
          <p14:tracePt t="41499" x="6469063" y="6097588"/>
          <p14:tracePt t="41509" x="6483350" y="6097588"/>
          <p14:tracePt t="41515" x="6497638" y="6097588"/>
          <p14:tracePt t="41521" x="6513513" y="6083300"/>
          <p14:tracePt t="41535" x="6527800" y="6067425"/>
          <p14:tracePt t="41558" x="6543675" y="6053138"/>
          <p14:tracePt t="41565" x="6557963" y="6037263"/>
          <p14:tracePt t="41575" x="6602413" y="6037263"/>
          <p14:tracePt t="41579" x="6618288" y="6022975"/>
          <p14:tracePt t="41587" x="6646863" y="5992813"/>
          <p14:tracePt t="41592" x="6677025" y="5978525"/>
          <p14:tracePt t="41600" x="6721475" y="5978525"/>
          <p14:tracePt t="41608" x="6751638" y="5964238"/>
          <p14:tracePt t="41617" x="6765925" y="5948363"/>
          <p14:tracePt t="41621" x="6811963" y="5918200"/>
          <p14:tracePt t="41629" x="6840538" y="5918200"/>
          <p14:tracePt t="41636" x="6870700" y="5918200"/>
          <p14:tracePt t="41644" x="6886575" y="5903913"/>
          <p14:tracePt t="41650" x="6900863" y="5873750"/>
          <p14:tracePt t="41658" x="6915150" y="5873750"/>
          <p14:tracePt t="41672" x="6931025" y="5873750"/>
          <p14:tracePt t="41678" x="6961188" y="5873750"/>
          <p14:tracePt t="41685" x="6975475" y="5859463"/>
          <p14:tracePt t="41700" x="6975475" y="5843588"/>
          <p14:tracePt t="41716" x="6989763" y="5843588"/>
          <p14:tracePt t="41721" x="7005638" y="5829300"/>
          <p14:tracePt t="41731" x="7005638" y="5815013"/>
          <p14:tracePt t="41735" x="7019925" y="5815013"/>
          <p14:tracePt t="41746" x="7019925" y="5799138"/>
          <p14:tracePt t="41750" x="7034213" y="5784850"/>
          <p14:tracePt t="41760" x="7034213" y="5768975"/>
          <p14:tracePt t="41766" x="7034213" y="5754688"/>
          <p14:tracePt t="41786" x="7034213" y="5740400"/>
          <p14:tracePt t="41795" x="7034213" y="5724525"/>
          <p14:tracePt t="41811" x="7019925" y="5710238"/>
          <p14:tracePt t="41827" x="7005638" y="5665788"/>
          <p14:tracePt t="41830" x="6961188" y="5605463"/>
          <p14:tracePt t="41837" x="6840538" y="5381625"/>
          <p14:tracePt t="41845" x="6707188" y="5218113"/>
          <p14:tracePt t="41850" x="6646863" y="5113338"/>
          <p14:tracePt t="41860" x="6602413" y="5083175"/>
          <p14:tracePt t="41868" x="6543675" y="5038725"/>
          <p14:tracePt t="41875" x="6513513" y="4994275"/>
          <p14:tracePt t="41879" x="6483350" y="4979988"/>
          <p14:tracePt t="41896" x="6453188" y="4979988"/>
          <p14:tracePt t="41901" x="6438900" y="4979988"/>
          <p14:tracePt t="41908" x="6424613" y="4979988"/>
          <p14:tracePt t="41924" x="6394450" y="4979988"/>
          <p14:tracePt t="41931" x="6378575" y="4979988"/>
          <p14:tracePt t="41936" x="6364288" y="4979988"/>
          <p14:tracePt t="41947" x="6350000" y="4979988"/>
          <p14:tracePt t="41950" x="6319838" y="4979988"/>
          <p14:tracePt t="41959" x="6303963" y="4979988"/>
          <p14:tracePt t="41965" x="6259513" y="4964113"/>
          <p14:tracePt t="41980" x="6170613" y="4935538"/>
          <p14:tracePt t="41995" x="6096000" y="4919663"/>
          <p14:tracePt t="42001" x="6051550" y="4905375"/>
          <p14:tracePt t="42009" x="6021388" y="4875213"/>
          <p14:tracePt t="42015" x="5962650" y="4875213"/>
          <p14:tracePt t="42027" x="5932488" y="4875213"/>
          <p14:tracePt t="42031" x="5888038" y="4875213"/>
          <p14:tracePt t="42037" x="5842000" y="4875213"/>
          <p14:tracePt t="42045" x="5813425" y="4875213"/>
          <p14:tracePt t="42051" x="5783263" y="4860925"/>
          <p14:tracePt t="42058" x="5753100" y="4845050"/>
          <p14:tracePt t="42065" x="5708650" y="4845050"/>
          <p14:tracePt t="42079" x="5678488" y="4845050"/>
          <p14:tracePt t="42082" x="5634038" y="4845050"/>
          <p14:tracePt t="42088" x="5589588" y="4845050"/>
          <p14:tracePt t="42094" x="5559425" y="4845050"/>
          <p14:tracePt t="42101" x="5484813" y="4845050"/>
          <p14:tracePt t="42108" x="5440363" y="4845050"/>
          <p14:tracePt t="42119" x="5351463" y="4845050"/>
          <p14:tracePt t="42125" x="5305425" y="4845050"/>
          <p14:tracePt t="42130" x="5216525" y="4845050"/>
          <p14:tracePt t="42137" x="5172075" y="4845050"/>
          <p14:tracePt t="42145" x="5127625" y="4845050"/>
          <p14:tracePt t="42151" x="5097463" y="4845050"/>
          <p14:tracePt t="42159" x="5053013" y="4845050"/>
          <p14:tracePt t="42173" x="4978400" y="4860925"/>
          <p14:tracePt t="42181" x="4933950" y="4889500"/>
          <p14:tracePt t="42187" x="4859338" y="4919663"/>
          <p14:tracePt t="42198" x="4814888" y="4935538"/>
          <p14:tracePt t="42201" x="4740275" y="4949825"/>
          <p14:tracePt t="42209" x="4679950" y="4964113"/>
          <p14:tracePt t="42217" x="4591050" y="4994275"/>
          <p14:tracePt t="42231" x="4456113" y="5038725"/>
          <p14:tracePt t="42237" x="4411663" y="5054600"/>
          <p14:tracePt t="42245" x="4367213" y="5054600"/>
          <p14:tracePt t="42251" x="4337050" y="5083175"/>
          <p14:tracePt t="42260" x="4278313" y="5099050"/>
          <p14:tracePt t="42267" x="4262438" y="5113338"/>
          <p14:tracePt t="42282" x="4187825" y="5157788"/>
          <p14:tracePt t="42287" x="4143375" y="5187950"/>
          <p14:tracePt t="42296" x="4098925" y="5203825"/>
          <p14:tracePt t="42301" x="4068763" y="5218113"/>
          <p14:tracePt t="42309" x="4010025" y="5248275"/>
          <p14:tracePt t="42316" x="3979863" y="5292725"/>
          <p14:tracePt t="42324" x="3935413" y="5307013"/>
          <p14:tracePt t="42330" x="3889375" y="5337175"/>
          <p14:tracePt t="42337" x="3844925" y="5367338"/>
          <p14:tracePt t="42347" x="3816350" y="5381625"/>
          <p14:tracePt t="42353" x="3816350" y="5411788"/>
          <p14:tracePt t="42361" x="3800475" y="5426075"/>
          <p14:tracePt t="42368" x="3786188" y="5426075"/>
          <p14:tracePt t="42376" x="3770313" y="5441950"/>
          <p14:tracePt t="42380" x="3741738" y="5456238"/>
          <p14:tracePt t="42387" x="3741738" y="5472113"/>
          <p14:tracePt t="42395" x="3725863" y="5486400"/>
          <p14:tracePt t="42401" x="3725863" y="5530850"/>
          <p14:tracePt t="42410" x="3725863" y="5546725"/>
          <p14:tracePt t="42418" x="3725863" y="5561013"/>
          <p14:tracePt t="42430" x="3725863" y="5591175"/>
          <p14:tracePt t="42444" x="3725863" y="5635625"/>
          <p14:tracePt t="42459" x="3741738" y="5665788"/>
          <p14:tracePt t="42466" x="3741738" y="5680075"/>
          <p14:tracePt t="42481" x="3770313" y="5710238"/>
          <p14:tracePt t="42488" x="3770313" y="5740400"/>
          <p14:tracePt t="42495" x="3786188" y="5740400"/>
          <p14:tracePt t="42501" x="3786188" y="5754688"/>
          <p14:tracePt t="42511" x="3800475" y="5768975"/>
          <p14:tracePt t="42518" x="3816350" y="5768975"/>
          <p14:tracePt t="42526" x="3830638" y="5784850"/>
          <p14:tracePt t="42530" x="3844925" y="5799138"/>
          <p14:tracePt t="42541" x="3860800" y="5799138"/>
          <p14:tracePt t="42545" x="3875088" y="5843588"/>
          <p14:tracePt t="42555" x="3919538" y="5873750"/>
          <p14:tracePt t="42561" x="3935413" y="5918200"/>
          <p14:tracePt t="42566" x="3963988" y="5948363"/>
          <p14:tracePt t="42574" x="3994150" y="5992813"/>
          <p14:tracePt t="42580" x="3994150" y="6022975"/>
          <p14:tracePt t="42587" x="4038600" y="6037263"/>
          <p14:tracePt t="42596" x="4068763" y="6067425"/>
          <p14:tracePt t="42605" x="4068763" y="6097588"/>
          <p14:tracePt t="42610" x="4098925" y="6127750"/>
          <p14:tracePt t="42618" x="4157663" y="6157913"/>
          <p14:tracePt t="42624" x="4173538" y="6172200"/>
          <p14:tracePt t="42630" x="4217988" y="6202363"/>
          <p14:tracePt t="42638" x="4248150" y="6246813"/>
          <p14:tracePt t="42647" x="4306888" y="6276975"/>
          <p14:tracePt t="42652" x="4367213" y="6291263"/>
          <p14:tracePt t="42659" x="4411663" y="6307138"/>
          <p14:tracePt t="42670" x="4441825" y="6335713"/>
          <p14:tracePt t="42675" x="4471988" y="6365875"/>
          <p14:tracePt t="42684" x="4500563" y="6365875"/>
          <p14:tracePt t="42688" x="4530725" y="6380163"/>
          <p14:tracePt t="42698" x="4560888" y="6396038"/>
          <p14:tracePt t="42702" x="4575175" y="6426200"/>
          <p14:tracePt t="42716" x="4665663" y="6440488"/>
          <p14:tracePt t="42732" x="4784725" y="6515100"/>
          <p14:tracePt t="42742" x="4859338" y="6545263"/>
          <p14:tracePt t="42745" x="4948238" y="6575425"/>
          <p14:tracePt t="42753" x="5022850" y="6575425"/>
          <p14:tracePt t="42760" x="5111750" y="6589713"/>
          <p14:tracePt t="42767" x="5172075" y="6634163"/>
          <p14:tracePt t="42777" x="5230813" y="6634163"/>
          <p14:tracePt t="42782" x="5246688" y="6634163"/>
          <p14:tracePt t="42793" x="5276850" y="6634163"/>
          <p14:tracePt t="42806" x="5291138" y="6634163"/>
          <p14:tracePt t="42816" x="5321300" y="6634163"/>
          <p14:tracePt t="42825" x="5335588" y="6634163"/>
          <p14:tracePt t="42831" x="5351463" y="6634163"/>
          <p14:tracePt t="42843" x="5380038" y="6619875"/>
          <p14:tracePt t="42847" x="5410200" y="6604000"/>
          <p14:tracePt t="42856" x="5484813" y="6604000"/>
          <p14:tracePt t="42860" x="5559425" y="6575425"/>
          <p14:tracePt t="42867" x="5619750" y="6575425"/>
          <p14:tracePt t="42875" x="5694363" y="6545263"/>
          <p14:tracePt t="42887" x="5767388" y="6545263"/>
          <p14:tracePt t="42891" x="5813425" y="6529388"/>
          <p14:tracePt t="42898" x="5888038" y="6515100"/>
          <p14:tracePt t="42902" x="5932488" y="6500813"/>
          <p14:tracePt t="42909" x="5962650" y="6484938"/>
          <p14:tracePt t="42918" x="6021388" y="6470650"/>
          <p14:tracePt t="42925" x="6051550" y="6454775"/>
          <p14:tracePt t="42931" x="6096000" y="6440488"/>
          <p14:tracePt t="42940" x="6126163" y="6440488"/>
          <p14:tracePt t="42948" x="6170613" y="6426200"/>
          <p14:tracePt t="42953" x="6215063" y="6426200"/>
          <p14:tracePt t="42961" x="6275388" y="6410325"/>
          <p14:tracePt t="42967" x="6319838" y="6365875"/>
          <p14:tracePt t="42982" x="6497638" y="6291263"/>
          <p14:tracePt t="42992" x="6588125" y="6261100"/>
          <p14:tracePt t="43010" x="6765925" y="6202363"/>
          <p14:tracePt t="43017" x="6796088" y="6172200"/>
          <p14:tracePt t="43026" x="6856413" y="6157913"/>
          <p14:tracePt t="43031" x="6886575" y="6127750"/>
          <p14:tracePt t="43047" x="6931025" y="6111875"/>
          <p14:tracePt t="43058" x="6975475" y="6083300"/>
          <p14:tracePt t="43062" x="6989763" y="6067425"/>
          <p14:tracePt t="43067" x="7019925" y="6053138"/>
          <p14:tracePt t="43075" x="7050088" y="6022975"/>
          <p14:tracePt t="43081" x="7064375" y="6008688"/>
          <p14:tracePt t="43090" x="7108825" y="5978525"/>
          <p14:tracePt t="43096" x="7138988" y="5934075"/>
          <p14:tracePt t="43103" x="7169150" y="5903913"/>
          <p14:tracePt t="43110" x="7199313" y="5859463"/>
          <p14:tracePt t="43118" x="7213600" y="5829300"/>
          <p14:tracePt t="43125" x="7229475" y="5799138"/>
          <p14:tracePt t="43135" x="7243763" y="5784850"/>
          <p14:tracePt t="43140" x="7243763" y="5768975"/>
          <p14:tracePt t="43148" x="7258050" y="5754688"/>
          <p14:tracePt t="43153" x="7273925" y="5754688"/>
          <p14:tracePt t="43167" x="7273925" y="5740400"/>
          <p14:tracePt t="43175" x="7273925" y="5724525"/>
          <p14:tracePt t="43182" x="7273925" y="5710238"/>
          <p14:tracePt t="43212" x="7273925" y="5694363"/>
          <p14:tracePt t="43225" x="7258050" y="5665788"/>
          <p14:tracePt t="43232" x="7229475" y="5649913"/>
          <p14:tracePt t="43242" x="7199313" y="5649913"/>
          <p14:tracePt t="43246" x="7169150" y="5635625"/>
          <p14:tracePt t="43253" x="7138988" y="5605463"/>
          <p14:tracePt t="43261" x="7124700" y="5605463"/>
          <p14:tracePt t="43267" x="7064375" y="5575300"/>
          <p14:tracePt t="43277" x="7050088" y="5561013"/>
          <p14:tracePt t="43282" x="7005638" y="5546725"/>
          <p14:tracePt t="43298" x="6915150" y="5516563"/>
          <p14:tracePt t="43307" x="6856413" y="5486400"/>
          <p14:tracePt t="43310" x="6751638" y="5441950"/>
          <p14:tracePt t="43322" x="6677025" y="5411788"/>
          <p14:tracePt t="43327" x="6588125" y="5381625"/>
          <p14:tracePt t="43332" x="6543675" y="5351463"/>
          <p14:tracePt t="43340" x="6497638" y="5351463"/>
          <p14:tracePt t="43346" x="6453188" y="5322888"/>
          <p14:tracePt t="43355" x="6424613" y="5307013"/>
          <p14:tracePt t="43360" x="6378575" y="5307013"/>
          <p14:tracePt t="43368" x="6350000" y="5307013"/>
          <p14:tracePt t="43376" x="6303963" y="5307013"/>
          <p14:tracePt t="43383" x="6289675" y="5307013"/>
          <p14:tracePt t="43391" x="6229350" y="5337175"/>
          <p14:tracePt t="43398" x="6200775" y="5351463"/>
          <p14:tracePt t="43405" x="6156325" y="5351463"/>
          <p14:tracePt t="43418" x="6065838" y="5351463"/>
          <p14:tracePt t="43427" x="6035675" y="5351463"/>
          <p14:tracePt t="43432" x="5991225" y="5351463"/>
          <p14:tracePt t="43441" x="5946775" y="5367338"/>
          <p14:tracePt t="43446" x="5916613" y="5367338"/>
          <p14:tracePt t="43454" x="5857875" y="5367338"/>
          <p14:tracePt t="43462" x="5827713" y="5367338"/>
          <p14:tracePt t="43468" x="5797550" y="5367338"/>
          <p14:tracePt t="43480" x="5738813" y="5367338"/>
          <p14:tracePt t="43484" x="5708650" y="5367338"/>
          <p14:tracePt t="43491" x="5664200" y="5367338"/>
          <p14:tracePt t="43498" x="5619750" y="5381625"/>
          <p14:tracePt t="43508" x="5545138" y="5381625"/>
          <p14:tracePt t="43512" x="5499100" y="5397500"/>
          <p14:tracePt t="43518" x="5410200" y="5397500"/>
          <p14:tracePt t="43525" x="5351463" y="5397500"/>
          <p14:tracePt t="43532" x="5291138" y="5397500"/>
          <p14:tracePt t="43544" x="5260975" y="5397500"/>
          <p14:tracePt t="43547" x="5202238" y="5397500"/>
          <p14:tracePt t="43557" x="5172075" y="5411788"/>
          <p14:tracePt t="43561" x="5127625" y="5411788"/>
          <p14:tracePt t="43568" x="5083175" y="5411788"/>
          <p14:tracePt t="43575" x="5053013" y="5411788"/>
          <p14:tracePt t="43582" x="5008563" y="5426075"/>
          <p14:tracePt t="43591" x="4978400" y="5426075"/>
          <p14:tracePt t="43597" x="4933950" y="5426075"/>
          <p14:tracePt t="43612" x="4873625" y="5472113"/>
          <p14:tracePt t="43619" x="4859338" y="5486400"/>
          <p14:tracePt t="43626" x="4829175" y="5486400"/>
          <p14:tracePt t="43635" x="4814888" y="5500688"/>
          <p14:tracePt t="43641" x="4768850" y="5516563"/>
          <p14:tracePt t="43647" x="4754563" y="5530850"/>
          <p14:tracePt t="43655" x="4740275" y="5530850"/>
          <p14:tracePt t="43662" x="4724400" y="5546725"/>
          <p14:tracePt t="43668" x="4710113" y="5561013"/>
          <p14:tracePt t="43677" x="4679950" y="5591175"/>
          <p14:tracePt t="43682" x="4649788" y="5605463"/>
          <p14:tracePt t="43691" x="4621213" y="5635625"/>
          <p14:tracePt t="43700" x="4605338" y="5635625"/>
          <p14:tracePt t="43705" x="4605338" y="5649913"/>
          <p14:tracePt t="43716" x="4575175" y="5665788"/>
          <p14:tracePt t="43718" x="4546600" y="5710238"/>
          <p14:tracePt t="43734" x="4500563" y="5768975"/>
          <p14:tracePt t="43741" x="4486275" y="5829300"/>
          <p14:tracePt t="43747" x="4456113" y="5859463"/>
          <p14:tracePt t="43759" x="4411663" y="5889625"/>
          <p14:tracePt t="43762" x="4397375" y="5918200"/>
          <p14:tracePt t="43768" x="4367213" y="5964238"/>
          <p14:tracePt t="43777" x="4352925" y="5978525"/>
          <p14:tracePt t="43783" x="4337050" y="5992813"/>
          <p14:tracePt t="43795" x="4322763" y="6008688"/>
          <p14:tracePt t="43799" x="4306888" y="6008688"/>
          <p14:tracePt t="43808" x="4306888" y="6022975"/>
          <p14:tracePt t="43813" x="4306888" y="6037263"/>
          <p14:tracePt t="43827" x="4306888" y="6067425"/>
          <p14:tracePt t="43841" x="4322763" y="6083300"/>
          <p14:tracePt t="43847" x="4337050" y="6083300"/>
          <p14:tracePt t="43857" x="4352925" y="6097588"/>
          <p14:tracePt t="43861" x="4367213" y="6097588"/>
          <p14:tracePt t="43869" x="4381500" y="6097588"/>
          <p14:tracePt t="43876" x="4425950" y="6111875"/>
          <p14:tracePt t="43886" x="4441825" y="6111875"/>
          <p14:tracePt t="43891" x="4456113" y="6111875"/>
          <p14:tracePt t="43905" x="4486275" y="6127750"/>
          <p14:tracePt t="43913" x="4500563" y="6127750"/>
          <p14:tracePt t="43920" x="4530725" y="6142038"/>
          <p14:tracePt t="43926" x="4546600" y="6142038"/>
          <p14:tracePt t="43933" x="4575175" y="6142038"/>
          <p14:tracePt t="43941" x="4605338" y="6172200"/>
          <p14:tracePt t="43948" x="4679950" y="6186488"/>
          <p14:tracePt t="43958" x="4710113" y="6186488"/>
          <p14:tracePt t="43963" x="4784725" y="6202363"/>
          <p14:tracePt t="43969" x="4843463" y="6202363"/>
          <p14:tracePt t="43981" x="4903788" y="6216650"/>
          <p14:tracePt t="43985" x="4978400" y="6232525"/>
          <p14:tracePt t="43991" x="5022850" y="6246813"/>
          <p14:tracePt t="43997" x="5083175" y="6261100"/>
          <p14:tracePt t="44008" x="5111750" y="6261100"/>
          <p14:tracePt t="44012" x="5157788" y="6261100"/>
          <p14:tracePt t="44019" x="5202238" y="6261100"/>
          <p14:tracePt t="44028" x="5246688" y="6261100"/>
          <p14:tracePt t="44036" x="5305425" y="6261100"/>
          <p14:tracePt t="44044" x="5335588" y="6261100"/>
          <p14:tracePt t="44048" x="5380038" y="6276975"/>
          <p14:tracePt t="44060" x="5426075" y="6276975"/>
          <p14:tracePt t="44063" x="5470525" y="6276975"/>
          <p14:tracePt t="44073" x="5545138" y="6307138"/>
          <p14:tracePt t="44077" x="5589588" y="6307138"/>
          <p14:tracePt t="44083" x="5634038" y="6307138"/>
          <p14:tracePt t="44091" x="5664200" y="6307138"/>
          <p14:tracePt t="44098" x="5708650" y="6307138"/>
          <p14:tracePt t="44112" x="5738813" y="6307138"/>
          <p14:tracePt t="44126" x="5753100" y="6307138"/>
          <p14:tracePt t="44143" x="5767388" y="6307138"/>
          <p14:tracePt t="44191" x="5767388" y="6291263"/>
          <p14:tracePt t="44198" x="5767388" y="6276975"/>
          <p14:tracePt t="44205" x="5753100" y="6276975"/>
          <p14:tracePt t="44212" x="5753100" y="6261100"/>
          <p14:tracePt t="44295" x="5738813" y="6261100"/>
          <p14:tracePt t="44849" x="5753100" y="6261100"/>
          <p14:tracePt t="44857" x="5783263" y="6261100"/>
          <p14:tracePt t="44873" x="5813425" y="6276975"/>
          <p14:tracePt t="44878" x="5827713" y="6276975"/>
          <p14:tracePt t="44888" x="5842000" y="6276975"/>
          <p14:tracePt t="44893" x="5872163" y="6291263"/>
          <p14:tracePt t="44899" x="5902325" y="6291263"/>
          <p14:tracePt t="44908" x="5946775" y="6291263"/>
          <p14:tracePt t="44926" x="5976938" y="6291263"/>
          <p14:tracePt t="44930" x="5991225" y="6291263"/>
          <p14:tracePt t="44935" x="6007100" y="6291263"/>
          <p14:tracePt t="44957" x="6021388" y="6291263"/>
          <p14:tracePt t="44965" x="6035675" y="6291263"/>
          <p14:tracePt t="44974" x="6051550" y="6291263"/>
          <p14:tracePt t="44983" x="6065838" y="6291263"/>
          <p14:tracePt t="44993" x="6110288" y="6291263"/>
          <p14:tracePt t="45000" x="6170613" y="6291263"/>
          <p14:tracePt t="45008" x="6215063" y="6291263"/>
          <p14:tracePt t="45015" x="6303963" y="6291263"/>
          <p14:tracePt t="45025" x="6364288" y="6291263"/>
          <p14:tracePt t="45029" x="6469063" y="6276975"/>
          <p14:tracePt t="45035" x="6557963" y="6261100"/>
          <p14:tracePt t="45042" x="6677025" y="6232525"/>
          <p14:tracePt t="45050" x="6886575" y="6186488"/>
          <p14:tracePt t="45058" x="7034213" y="6157913"/>
          <p14:tracePt t="45065" x="7243763" y="6127750"/>
          <p14:tracePt t="45075" x="7407275" y="6111875"/>
          <p14:tracePt t="45081" x="7600950" y="6037263"/>
          <p14:tracePt t="45090" x="7810500" y="6008688"/>
          <p14:tracePt t="45094" x="8093075" y="5948363"/>
          <p14:tracePt t="45100" x="8347075" y="5948363"/>
          <p14:tracePt t="45110" x="8496300" y="5948363"/>
          <p14:tracePt t="45120" x="8659813" y="5903913"/>
          <p14:tracePt t="45125" x="8897938" y="5903913"/>
          <p14:tracePt t="45128" x="9002713" y="5903913"/>
          <p14:tracePt t="45138" x="9196388" y="5873750"/>
          <p14:tracePt t="45143" x="9255125" y="5873750"/>
          <p14:tracePt t="45150" x="9359900" y="5859463"/>
          <p14:tracePt t="45157" x="9404350" y="5843588"/>
          <p14:tracePt t="45173" x="9523413" y="5829300"/>
          <p14:tracePt t="45181" x="9569450" y="5815013"/>
          <p14:tracePt t="45186" x="9598025" y="5815013"/>
          <p14:tracePt t="45193" x="9628188" y="5799138"/>
          <p14:tracePt t="45208" x="9658350" y="5799138"/>
          <p14:tracePt t="45215" x="9672638" y="5768975"/>
          <p14:tracePt t="45226" x="9747250" y="5710238"/>
          <p14:tracePt t="45232" x="9821863" y="5635625"/>
          <p14:tracePt t="45236" x="9882188" y="5546725"/>
          <p14:tracePt t="45244" x="9956800" y="5472113"/>
          <p14:tracePt t="45251" x="10045700" y="5381625"/>
          <p14:tracePt t="45257" x="10075863" y="5367338"/>
          <p14:tracePt t="45265" x="10120313" y="5337175"/>
          <p14:tracePt t="45278" x="10134600" y="5322888"/>
          <p14:tracePt t="45280" x="10164763" y="5307013"/>
          <p14:tracePt t="45286" x="10180638" y="5292725"/>
          <p14:tracePt t="45300" x="10180638" y="5278438"/>
          <p14:tracePt t="45315" x="10194925" y="5278438"/>
          <p14:tracePt t="45326" x="10209213" y="5278438"/>
          <p14:tracePt t="45329" x="10225088" y="5262563"/>
          <p14:tracePt t="45337" x="10239375" y="5248275"/>
          <p14:tracePt t="45344" x="10283825" y="5218113"/>
          <p14:tracePt t="45350" x="10344150" y="5203825"/>
          <p14:tracePt t="45359" x="10358438" y="5173663"/>
          <p14:tracePt t="45369" x="10418763" y="5157788"/>
          <p14:tracePt t="45379" x="10448925" y="5157788"/>
          <p14:tracePt t="45395" x="10463213" y="5157788"/>
          <p14:tracePt t="45419" x="10477500" y="5157788"/>
          <p14:tracePt t="45447" x="10507663" y="5143500"/>
          <p14:tracePt t="45451" x="10537825" y="5113338"/>
          <p14:tracePt t="45458" x="10582275" y="5113338"/>
          <p14:tracePt t="45465" x="10642600" y="5129213"/>
          <p14:tracePt t="47018" x="10626725" y="5129213"/>
          <p14:tracePt t="47262" x="10626725" y="5143500"/>
          <p14:tracePt t="47268" x="10612438" y="5143500"/>
          <p14:tracePt t="47283" x="10596563" y="5143500"/>
          <p14:tracePt t="47291" x="10596563" y="5157788"/>
          <p14:tracePt t="47298" x="10596563" y="5173663"/>
          <p14:tracePt t="47312" x="10582275" y="5187950"/>
          <p14:tracePt t="47326" x="10582275" y="5203825"/>
          <p14:tracePt t="47337" x="10567988" y="5232400"/>
          <p14:tracePt t="47348" x="10552113" y="5248275"/>
          <p14:tracePt t="47362" x="10552113" y="5262563"/>
          <p14:tracePt t="47372" x="10552113" y="5278438"/>
          <p14:tracePt t="47376" x="10521950" y="5278438"/>
          <p14:tracePt t="47387" x="10521950" y="5292725"/>
          <p14:tracePt t="47391" x="10521950" y="5307013"/>
          <p14:tracePt t="47397" x="10521950" y="5322888"/>
          <p14:tracePt t="47406" x="10507663" y="5337175"/>
          <p14:tracePt t="47419" x="10493375" y="5351463"/>
          <p14:tracePt t="47426" x="10493375" y="5367338"/>
          <p14:tracePt t="47433" x="10493375" y="5381625"/>
          <p14:tracePt t="47440" x="10477500" y="5397500"/>
          <p14:tracePt t="47448" x="10463213" y="5397500"/>
          <p14:tracePt t="47456" x="10463213" y="5441950"/>
          <p14:tracePt t="47462" x="10448925" y="5441950"/>
          <p14:tracePt t="47469" x="10448925" y="5472113"/>
          <p14:tracePt t="47480" x="10418763" y="5486400"/>
          <p14:tracePt t="47484" x="10418763" y="5500688"/>
          <p14:tracePt t="47498" x="10418763" y="5530850"/>
          <p14:tracePt t="47512" x="10402888" y="5546725"/>
          <p14:tracePt t="47519" x="10402888" y="5561013"/>
          <p14:tracePt t="47534" x="10402888" y="5575300"/>
          <p14:tracePt t="47542" x="10402888" y="5591175"/>
          <p14:tracePt t="47560" x="10402888" y="5605463"/>
          <p14:tracePt t="47563" x="10402888" y="5621338"/>
          <p14:tracePt t="47569" x="10402888" y="5635625"/>
          <p14:tracePt t="47577" x="10402888" y="5649913"/>
          <p14:tracePt t="47587" x="10402888" y="5665788"/>
          <p14:tracePt t="47592" x="10402888" y="5680075"/>
          <p14:tracePt t="47598" x="10402888" y="5694363"/>
          <p14:tracePt t="47606" x="10402888" y="5724525"/>
          <p14:tracePt t="47612" x="10402888" y="5740400"/>
          <p14:tracePt t="47620" x="10402888" y="5754688"/>
          <p14:tracePt t="47626" x="10402888" y="5768975"/>
          <p14:tracePt t="47637" x="10402888" y="5784850"/>
          <p14:tracePt t="47648" x="10402888" y="5815013"/>
          <p14:tracePt t="47657" x="10402888" y="5829300"/>
          <p14:tracePt t="47662" x="10402888" y="5843588"/>
          <p14:tracePt t="47670" x="10402888" y="5859463"/>
          <p14:tracePt t="47677" x="10402888" y="5873750"/>
          <p14:tracePt t="47686" x="10402888" y="5903913"/>
          <p14:tracePt t="47691" x="10433050" y="5948363"/>
          <p14:tracePt t="47699" x="10433050" y="5964238"/>
          <p14:tracePt t="47707" x="10448925" y="5992813"/>
          <p14:tracePt t="47713" x="10448925" y="6008688"/>
          <p14:tracePt t="47720" x="10463213" y="6037263"/>
          <p14:tracePt t="47730" x="10463213" y="6053138"/>
          <p14:tracePt t="47735" x="10463213" y="6067425"/>
          <p14:tracePt t="47746" x="10463213" y="6083300"/>
          <p14:tracePt t="47749" x="10477500" y="6097588"/>
          <p14:tracePt t="47763" x="10493375" y="6111875"/>
          <p14:tracePt t="47775" x="10493375" y="6127750"/>
          <p14:tracePt t="47779" x="10521950" y="6127750"/>
          <p14:tracePt t="47785" x="10537825" y="6157913"/>
          <p14:tracePt t="47794" x="10552113" y="6157913"/>
          <p14:tracePt t="47798" x="10582275" y="6172200"/>
          <p14:tracePt t="47813" x="10596563" y="6172200"/>
          <p14:tracePt t="47827" x="10626725" y="6172200"/>
          <p14:tracePt t="47841" x="10642600" y="6172200"/>
          <p14:tracePt t="47849" x="10656888" y="6172200"/>
          <p14:tracePt t="47863" x="10671175" y="6172200"/>
          <p14:tracePt t="47872" x="10687050" y="6172200"/>
          <p14:tracePt t="47877" x="10701338" y="6172200"/>
          <p14:tracePt t="47891" x="10761663" y="6142038"/>
          <p14:tracePt t="47898" x="10790238" y="6111875"/>
          <p14:tracePt t="47906" x="10850563" y="6097588"/>
          <p14:tracePt t="47913" x="10895013" y="6083300"/>
          <p14:tracePt t="47923" x="10939463" y="6067425"/>
          <p14:tracePt t="47927" x="10969625" y="6067425"/>
          <p14:tracePt t="47935" x="11014075" y="6067425"/>
          <p14:tracePt t="47942" x="11029950" y="6053138"/>
          <p14:tracePt t="47949" x="11058525" y="6053138"/>
          <p14:tracePt t="47969" x="11088688" y="6022975"/>
          <p14:tracePt t="47971" x="11118850" y="6022975"/>
          <p14:tracePt t="47985" x="11163300" y="5992813"/>
          <p14:tracePt t="48009" x="11237913" y="5978525"/>
          <p14:tracePt t="48013" x="11253788" y="5978525"/>
          <p14:tracePt t="48025" x="11312525" y="5964238"/>
          <p14:tracePt t="48028" x="11326813" y="5948363"/>
          <p14:tracePt t="48036" x="11356975" y="5934075"/>
          <p14:tracePt t="48043" x="11372850" y="5934075"/>
          <p14:tracePt t="48049" x="11387138" y="5918200"/>
          <p14:tracePt t="48059" x="11431588" y="5903913"/>
          <p14:tracePt t="48063" x="11431588" y="5889625"/>
          <p14:tracePt t="48078" x="11461750" y="5889625"/>
          <p14:tracePt t="48092" x="11461750" y="5873750"/>
          <p14:tracePt t="48099" x="11461750" y="5859463"/>
          <p14:tracePt t="48108" x="11461750" y="5843588"/>
          <p14:tracePt t="48116" x="11461750" y="5829300"/>
          <p14:tracePt t="48123" x="11461750" y="5799138"/>
          <p14:tracePt t="48128" x="11461750" y="5784850"/>
          <p14:tracePt t="48140" x="11461750" y="5740400"/>
          <p14:tracePt t="48142" x="11447463" y="5740400"/>
          <p14:tracePt t="48152" x="11431588" y="5694363"/>
          <p14:tracePt t="48157" x="11417300" y="5649913"/>
          <p14:tracePt t="48163" x="11387138" y="5621338"/>
          <p14:tracePt t="48175" x="11342688" y="5516563"/>
          <p14:tracePt t="48181" x="11312525" y="5411788"/>
          <p14:tracePt t="48186" x="11253788" y="5307013"/>
          <p14:tracePt t="48192" x="11223625" y="5248275"/>
          <p14:tracePt t="48199" x="11179175" y="5187950"/>
          <p14:tracePt t="48206" x="11163300" y="5173663"/>
          <p14:tracePt t="48215" x="11118850" y="5157788"/>
          <p14:tracePt t="48228" x="11104563" y="5143500"/>
          <p14:tracePt t="48231" x="11058525" y="5113338"/>
          <p14:tracePt t="48235" x="11044238" y="5113338"/>
          <p14:tracePt t="48244" x="10999788" y="5099050"/>
          <p14:tracePt t="48250" x="10985500" y="5083175"/>
          <p14:tracePt t="48260" x="10955338" y="5083175"/>
          <p14:tracePt t="48275" x="10939463" y="5083175"/>
          <p14:tracePt t="48278" x="10925175" y="5068888"/>
          <p14:tracePt t="48285" x="10895013" y="5068888"/>
          <p14:tracePt t="48293" x="10880725" y="5068888"/>
          <p14:tracePt t="48299" x="10850563" y="5068888"/>
          <p14:tracePt t="48309" x="10836275" y="5068888"/>
          <p14:tracePt t="48314" x="10806113" y="5068888"/>
          <p14:tracePt t="48325" x="10761663" y="5068888"/>
          <p14:tracePt t="48328" x="10731500" y="5068888"/>
          <p14:tracePt t="48340" x="10687050" y="5068888"/>
          <p14:tracePt t="48343" x="10642600" y="5054600"/>
          <p14:tracePt t="48350" x="10596563" y="5054600"/>
          <p14:tracePt t="48359" x="10567988" y="5038725"/>
          <p14:tracePt t="48368" x="10521950" y="5038725"/>
          <p14:tracePt t="48379" x="10493375" y="5024438"/>
          <p14:tracePt t="48385" x="10477500" y="5024438"/>
          <p14:tracePt t="48393" x="10463213" y="5024438"/>
          <p14:tracePt t="48400" x="10448925" y="5024438"/>
          <p14:tracePt t="48407" x="10433050" y="5024438"/>
          <p14:tracePt t="48422" x="10418763" y="5024438"/>
          <p14:tracePt t="48428" x="10402888" y="5024438"/>
          <p14:tracePt t="48436" x="10402888" y="5038725"/>
          <p14:tracePt t="48447" x="10388600" y="5038725"/>
          <p14:tracePt t="48450" x="10358438" y="5054600"/>
          <p14:tracePt t="48456" x="10344150" y="5068888"/>
          <p14:tracePt t="48473" x="10328275" y="5083175"/>
          <p14:tracePt t="48481" x="10313988" y="5083175"/>
          <p14:tracePt t="48485" x="10313988" y="5113338"/>
          <p14:tracePt t="48497" x="10313988" y="5129213"/>
          <p14:tracePt t="48500" x="10313988" y="5157788"/>
          <p14:tracePt t="48509" x="10313988" y="5187950"/>
          <p14:tracePt t="48515" x="10313988" y="5232400"/>
          <p14:tracePt t="48522" x="10299700" y="5262563"/>
          <p14:tracePt t="48528" x="10299700" y="5292725"/>
          <p14:tracePt t="48535" x="10283825" y="5322888"/>
          <p14:tracePt t="48545" x="10269538" y="5351463"/>
          <p14:tracePt t="48550" x="10253663" y="5397500"/>
          <p14:tracePt t="48558" x="10253663" y="5411788"/>
          <p14:tracePt t="48565" x="10239375" y="5441950"/>
          <p14:tracePt t="48576" x="10225088" y="5486400"/>
          <p14:tracePt t="48578" x="10209213" y="5516563"/>
          <p14:tracePt t="48590" x="10209213" y="5546725"/>
          <p14:tracePt t="48595" x="10209213" y="5591175"/>
          <p14:tracePt t="48600" x="10209213" y="5621338"/>
          <p14:tracePt t="48607" x="10209213" y="5635625"/>
          <p14:tracePt t="48617" x="10209213" y="5649913"/>
          <p14:tracePt t="48622" x="10209213" y="5680075"/>
          <p14:tracePt t="48628" x="10209213" y="5710238"/>
          <p14:tracePt t="48643" x="10209213" y="5740400"/>
          <p14:tracePt t="48650" x="10209213" y="5754688"/>
          <p14:tracePt t="48658" x="10209213" y="5768975"/>
          <p14:tracePt t="48667" x="10225088" y="5799138"/>
          <p14:tracePt t="48673" x="10225088" y="5815013"/>
          <p14:tracePt t="48679" x="10253663" y="5829300"/>
          <p14:tracePt t="48696" x="10283825" y="5843588"/>
          <p14:tracePt t="48700" x="10283825" y="5859463"/>
          <p14:tracePt t="48708" x="10299700" y="5859463"/>
          <p14:tracePt t="48716" x="10313988" y="5889625"/>
          <p14:tracePt t="48723" x="10358438" y="5918200"/>
          <p14:tracePt t="48731" x="10374313" y="5934075"/>
          <p14:tracePt t="48736" x="10374313" y="5948363"/>
          <p14:tracePt t="48743" x="10388600" y="5948363"/>
          <p14:tracePt t="48750" x="10402888" y="5978525"/>
          <p14:tracePt t="48761" x="10418763" y="5978525"/>
          <p14:tracePt t="48766" x="10433050" y="5992813"/>
          <p14:tracePt t="48780" x="10477500" y="5992813"/>
          <p14:tracePt t="48795" x="10507663" y="5992813"/>
          <p14:tracePt t="48800" x="10521950" y="6008688"/>
          <p14:tracePt t="48808" x="10537825" y="6008688"/>
          <p14:tracePt t="48816" x="10552113" y="6008688"/>
          <p14:tracePt t="48825" x="10582275" y="6008688"/>
          <p14:tracePt t="48829" x="10596563" y="6008688"/>
          <p14:tracePt t="48839" x="10612438" y="6008688"/>
          <p14:tracePt t="48844" x="10656888" y="6022975"/>
          <p14:tracePt t="48850" x="10671175" y="6022975"/>
          <p14:tracePt t="48859" x="10687050" y="6022975"/>
          <p14:tracePt t="48870" x="10717213" y="6022975"/>
          <p14:tracePt t="48876" x="10745788" y="6022975"/>
          <p14:tracePt t="48879" x="10775950" y="6022975"/>
          <p14:tracePt t="48889" x="10820400" y="6008688"/>
          <p14:tracePt t="48894" x="10836275" y="6008688"/>
          <p14:tracePt t="48901" x="10850563" y="6008688"/>
          <p14:tracePt t="48908" x="10910888" y="5992813"/>
          <p14:tracePt t="48923" x="10939463" y="5992813"/>
          <p14:tracePt t="48929" x="10939463" y="5978525"/>
          <p14:tracePt t="48937" x="10955338" y="5978525"/>
          <p14:tracePt t="48949" x="10969625" y="5978525"/>
          <p14:tracePt t="48951" x="10985500" y="5964238"/>
          <p14:tracePt t="48958" x="10999788" y="5948363"/>
          <p14:tracePt t="48967" x="11014075" y="5948363"/>
          <p14:tracePt t="48973" x="11029950" y="5934075"/>
          <p14:tracePt t="48983" x="11029950" y="5918200"/>
          <p14:tracePt t="48987" x="11058525" y="5903913"/>
          <p14:tracePt t="48998" x="11088688" y="5889625"/>
          <p14:tracePt t="49001" x="11118850" y="5873750"/>
          <p14:tracePt t="49012" x="11133138" y="5859463"/>
          <p14:tracePt t="49016" x="11149013" y="5843588"/>
          <p14:tracePt t="49025" x="11179175" y="5815013"/>
          <p14:tracePt t="49040" x="11223625" y="5784850"/>
          <p14:tracePt t="49061" x="11237913" y="5754688"/>
          <p14:tracePt t="49075" x="11237913" y="5740400"/>
          <p14:tracePt t="49080" x="11237913" y="5724525"/>
          <p14:tracePt t="49090" x="11237913" y="5680075"/>
          <p14:tracePt t="49095" x="11237913" y="5665788"/>
          <p14:tracePt t="49101" x="11237913" y="5635625"/>
          <p14:tracePt t="49109" x="11237913" y="5621338"/>
          <p14:tracePt t="49115" x="11237913" y="5591175"/>
          <p14:tracePt t="49124" x="11223625" y="5561013"/>
          <p14:tracePt t="49130" x="11193463" y="5530850"/>
          <p14:tracePt t="49139" x="11193463" y="5516563"/>
          <p14:tracePt t="49146" x="11179175" y="5500688"/>
          <p14:tracePt t="49152" x="11163300" y="5486400"/>
          <p14:tracePt t="49160" x="11149013" y="5456238"/>
          <p14:tracePt t="49166" x="11133138" y="5441950"/>
          <p14:tracePt t="49173" x="11104563" y="5411788"/>
          <p14:tracePt t="49180" x="11074400" y="5381625"/>
          <p14:tracePt t="49190" x="11014075" y="5292725"/>
          <p14:tracePt t="49198" x="10985500" y="5232400"/>
          <p14:tracePt t="49201" x="10939463" y="5187950"/>
          <p14:tracePt t="49210" x="10910888" y="5143500"/>
          <p14:tracePt t="49216" x="10895013" y="5113338"/>
          <p14:tracePt t="49222" x="10864850" y="5113338"/>
          <p14:tracePt t="49231" x="10850563" y="5099050"/>
          <p14:tracePt t="49239" x="10850563" y="5083175"/>
          <p14:tracePt t="49247" x="10820400" y="5068888"/>
          <p14:tracePt t="49252" x="10806113" y="5068888"/>
          <p14:tracePt t="49261" x="10790238" y="5068888"/>
          <p14:tracePt t="49266" x="10775950" y="5054600"/>
          <p14:tracePt t="49272" x="10761663" y="5054600"/>
          <p14:tracePt t="49280" x="10745788" y="5038725"/>
          <p14:tracePt t="49292" x="10701338" y="5038725"/>
          <p14:tracePt t="49296" x="10687050" y="5038725"/>
          <p14:tracePt t="49301" x="10656888" y="5038725"/>
          <p14:tracePt t="49310" x="10626725" y="5038725"/>
          <p14:tracePt t="49316" x="10596563" y="5038725"/>
          <p14:tracePt t="49324" x="10567988" y="5038725"/>
          <p14:tracePt t="49330" x="10552113" y="5038725"/>
          <p14:tracePt t="49339" x="10521950" y="5038725"/>
          <p14:tracePt t="49345" x="10493375" y="5038725"/>
          <p14:tracePt t="49352" x="10463213" y="5038725"/>
          <p14:tracePt t="49359" x="10448925" y="5054600"/>
          <p14:tracePt t="49368" x="10418763" y="5083175"/>
          <p14:tracePt t="49374" x="10388600" y="5083175"/>
          <p14:tracePt t="49380" x="10358438" y="5099050"/>
          <p14:tracePt t="49390" x="10358438" y="5113338"/>
          <p14:tracePt t="49395" x="10328275" y="5129213"/>
          <p14:tracePt t="49402" x="10313988" y="5157788"/>
          <p14:tracePt t="49409" x="10283825" y="5173663"/>
          <p14:tracePt t="49420" x="10269538" y="5203825"/>
          <p14:tracePt t="49425" x="10253663" y="5232400"/>
          <p14:tracePt t="49431" x="10253663" y="5248275"/>
          <p14:tracePt t="49438" x="10253663" y="5262563"/>
          <p14:tracePt t="49448" x="10253663" y="5278438"/>
          <p14:tracePt t="49452" x="10253663" y="5322888"/>
          <p14:tracePt t="49459" x="10253663" y="5351463"/>
          <p14:tracePt t="49466" x="10253663" y="5367338"/>
          <p14:tracePt t="49473" x="10253663" y="5397500"/>
          <p14:tracePt t="49482" x="10253663" y="5441950"/>
          <p14:tracePt t="49488" x="10253663" y="5486400"/>
          <p14:tracePt t="49496" x="10253663" y="5500688"/>
          <p14:tracePt t="49502" x="10253663" y="5546725"/>
          <p14:tracePt t="49510" x="10253663" y="5591175"/>
          <p14:tracePt t="49516" x="10253663" y="5605463"/>
          <p14:tracePt t="49528" x="10253663" y="5635625"/>
          <p14:tracePt t="49531" x="10253663" y="5665788"/>
          <p14:tracePt t="49543" x="10253663" y="5694363"/>
          <p14:tracePt t="49546" x="10253663" y="5710238"/>
          <p14:tracePt t="49552" x="10269538" y="5724525"/>
          <p14:tracePt t="49561" x="10299700" y="5740400"/>
          <p14:tracePt t="49566" x="10313988" y="5768975"/>
          <p14:tracePt t="49574" x="10344150" y="5784850"/>
          <p14:tracePt t="49581" x="10344150" y="5815013"/>
          <p14:tracePt t="49591" x="10374313" y="5843588"/>
          <p14:tracePt t="49596" x="10402888" y="5859463"/>
          <p14:tracePt t="49602" x="10418763" y="5903913"/>
          <p14:tracePt t="49616" x="10448925" y="5934075"/>
          <p14:tracePt t="49631" x="10463213" y="5948363"/>
          <p14:tracePt t="49639" x="10477500" y="5964238"/>
          <p14:tracePt t="49656" x="10507663" y="5992813"/>
          <p14:tracePt t="49667" x="10537825" y="5992813"/>
          <p14:tracePt t="49675" x="10552113" y="6008688"/>
          <p14:tracePt t="49681" x="10567988" y="6008688"/>
          <p14:tracePt t="49689" x="10596563" y="6008688"/>
          <p14:tracePt t="49698" x="10612438" y="6008688"/>
          <p14:tracePt t="49702" x="10642600" y="6008688"/>
          <p14:tracePt t="49710" x="10656888" y="6008688"/>
          <p14:tracePt t="49717" x="10717213" y="5964238"/>
          <p14:tracePt t="49732" x="10790238" y="5934075"/>
          <p14:tracePt t="49739" x="10864850" y="5918200"/>
          <p14:tracePt t="49745" x="10895013" y="5903913"/>
          <p14:tracePt t="49755" x="10939463" y="5889625"/>
          <p14:tracePt t="49762" x="10985500" y="5873750"/>
          <p14:tracePt t="49767" x="10999788" y="5873750"/>
          <p14:tracePt t="49779" x="11029950" y="5873750"/>
          <p14:tracePt t="49782" x="11044238" y="5873750"/>
          <p14:tracePt t="49798" x="11058525" y="5859463"/>
          <p14:tracePt t="49808" x="11074400" y="5843588"/>
          <p14:tracePt t="49811" x="11088688" y="5829300"/>
          <p14:tracePt t="49817" x="11104563" y="5829300"/>
          <p14:tracePt t="49826" x="11104563" y="5815013"/>
          <p14:tracePt t="49831" x="11118850" y="5799138"/>
          <p14:tracePt t="49839" x="11133138" y="5768975"/>
          <p14:tracePt t="49845" x="11133138" y="5754688"/>
          <p14:tracePt t="49858" x="11133138" y="5740400"/>
          <p14:tracePt t="49863" x="11133138" y="5724525"/>
          <p14:tracePt t="49876" x="11133138" y="5694363"/>
          <p14:tracePt t="49891" x="11133138" y="5680075"/>
          <p14:tracePt t="49896" x="11133138" y="5665788"/>
          <p14:tracePt t="49910" x="11133138" y="5635625"/>
          <p14:tracePt t="49919" x="11118850" y="5621338"/>
          <p14:tracePt t="49924" x="11104563" y="5605463"/>
          <p14:tracePt t="49931" x="11088688" y="5591175"/>
          <p14:tracePt t="49939" x="11044238" y="5575300"/>
          <p14:tracePt t="49947" x="11029950" y="5561013"/>
          <p14:tracePt t="49956" x="10999788" y="5516563"/>
          <p14:tracePt t="49961" x="10969625" y="5486400"/>
          <p14:tracePt t="49968" x="10939463" y="5456238"/>
          <p14:tracePt t="49975" x="10895013" y="5411788"/>
          <p14:tracePt t="49981" x="10864850" y="5381625"/>
          <p14:tracePt t="49992" x="10820400" y="5337175"/>
          <p14:tracePt t="49998" x="10775950" y="5322888"/>
          <p14:tracePt t="50007" x="10745788" y="5322888"/>
          <p14:tracePt t="50011" x="10717213" y="5307013"/>
          <p14:tracePt t="50018" x="10687050" y="5307013"/>
          <p14:tracePt t="50024" x="10671175" y="5307013"/>
          <p14:tracePt t="50032" x="10642600" y="5307013"/>
          <p14:tracePt t="50044" x="10626725" y="5307013"/>
          <p14:tracePt t="50047" x="10567988" y="5307013"/>
          <p14:tracePt t="50058" x="10537825" y="5307013"/>
          <p14:tracePt t="50061" x="10521950" y="5307013"/>
          <p14:tracePt t="50068" x="10477500" y="5307013"/>
          <p14:tracePt t="50075" x="10463213" y="5307013"/>
          <p14:tracePt t="50082" x="10433050" y="5307013"/>
          <p14:tracePt t="50090" x="10418763" y="5307013"/>
          <p14:tracePt t="50096" x="10402888" y="5322888"/>
          <p14:tracePt t="50107" x="10388600" y="5337175"/>
          <p14:tracePt t="50110" x="10374313" y="5337175"/>
          <p14:tracePt t="50118" x="10358438" y="5351463"/>
          <p14:tracePt t="50126" x="10358438" y="5367338"/>
          <p14:tracePt t="50132" x="10344150" y="5367338"/>
          <p14:tracePt t="50140" x="10328275" y="5397500"/>
          <p14:tracePt t="50146" x="10313988" y="5426075"/>
          <p14:tracePt t="50156" x="10313988" y="5472113"/>
          <p14:tracePt t="50160" x="10299700" y="5486400"/>
          <p14:tracePt t="50168" x="10299700" y="5530850"/>
          <p14:tracePt t="50175" x="10299700" y="5575300"/>
          <p14:tracePt t="50182" x="10299700" y="5605463"/>
          <p14:tracePt t="50190" x="10299700" y="5665788"/>
          <p14:tracePt t="50198" x="10313988" y="5694363"/>
          <p14:tracePt t="50205" x="10313988" y="5740400"/>
          <p14:tracePt t="50210" x="10328275" y="5784850"/>
          <p14:tracePt t="50218" x="10344150" y="5829300"/>
          <p14:tracePt t="50233" x="10358438" y="5873750"/>
          <p14:tracePt t="50240" x="10358438" y="5889625"/>
          <p14:tracePt t="50246" x="10374313" y="5918200"/>
          <p14:tracePt t="50256" x="10418763" y="5934075"/>
          <p14:tracePt t="50261" x="10433050" y="5964238"/>
          <p14:tracePt t="50268" x="10463213" y="6008688"/>
          <p14:tracePt t="50279" x="10493375" y="6053138"/>
          <p14:tracePt t="50282" x="10521950" y="6083300"/>
          <p14:tracePt t="50299" x="10596563" y="6157913"/>
          <p14:tracePt t="50303" x="10642600" y="6186488"/>
          <p14:tracePt t="50312" x="10671175" y="6202363"/>
          <p14:tracePt t="50318" x="10717213" y="6216650"/>
          <p14:tracePt t="50324" x="10731500" y="6216650"/>
          <p14:tracePt t="50332" x="10775950" y="6216650"/>
          <p14:tracePt t="50339" x="10790238" y="6216650"/>
          <p14:tracePt t="50347" x="10806113" y="6216650"/>
          <p14:tracePt t="50362" x="10850563" y="6216650"/>
          <p14:tracePt t="50368" x="10880725" y="6186488"/>
          <p14:tracePt t="50375" x="10895013" y="6172200"/>
          <p14:tracePt t="50382" x="10895013" y="6127750"/>
          <p14:tracePt t="50390" x="10925175" y="6111875"/>
          <p14:tracePt t="50397" x="10939463" y="6097588"/>
          <p14:tracePt t="50405" x="10955338" y="6083300"/>
          <p14:tracePt t="50411" x="10985500" y="6067425"/>
          <p14:tracePt t="50418" x="10999788" y="6053138"/>
          <p14:tracePt t="50429" x="11014075" y="6008688"/>
          <p14:tracePt t="50432" x="11044238" y="5992813"/>
          <p14:tracePt t="50448" x="11074400" y="5964238"/>
          <p14:tracePt t="50455" x="11088688" y="5934075"/>
          <p14:tracePt t="50461" x="11104563" y="5873750"/>
          <p14:tracePt t="50468" x="11118850" y="5843588"/>
          <p14:tracePt t="50480" x="11118850" y="5799138"/>
          <p14:tracePt t="50492" x="11118850" y="5768975"/>
          <p14:tracePt t="50497" x="11118850" y="5754688"/>
          <p14:tracePt t="50508" x="11118850" y="5740400"/>
          <p14:tracePt t="50511" x="11088688" y="5740400"/>
          <p14:tracePt t="50518" x="11074400" y="5710238"/>
          <p14:tracePt t="50527" x="11044238" y="5694363"/>
          <p14:tracePt t="50533" x="11029950" y="5665788"/>
          <p14:tracePt t="50540" x="10999788" y="5649913"/>
          <p14:tracePt t="50547" x="10955338" y="5621338"/>
          <p14:tracePt t="50558" x="10939463" y="5605463"/>
          <p14:tracePt t="50561" x="10910888" y="5575300"/>
          <p14:tracePt t="50573" x="10895013" y="5546725"/>
          <p14:tracePt t="50576" x="10880725" y="5516563"/>
          <p14:tracePt t="50583" x="10836275" y="5472113"/>
          <p14:tracePt t="50590" x="10820400" y="5456238"/>
          <p14:tracePt t="50597" x="10806113" y="5411788"/>
          <p14:tracePt t="50608" x="10775950" y="5397500"/>
          <p14:tracePt t="50612" x="10775950" y="5381625"/>
          <p14:tracePt t="50622" x="10731500" y="5367338"/>
          <p14:tracePt t="50627" x="10717213" y="5367338"/>
          <p14:tracePt t="50635" x="10701338" y="5367338"/>
          <p14:tracePt t="50640" x="10687050" y="5351463"/>
          <p14:tracePt t="50649" x="10642600" y="5351463"/>
          <p14:tracePt t="50656" x="10596563" y="5351463"/>
          <p14:tracePt t="50661" x="10567988" y="5351463"/>
          <p14:tracePt t="50672" x="10521950" y="5351463"/>
          <p14:tracePt t="50677" x="10493375" y="5351463"/>
          <p14:tracePt t="50683" x="10448925" y="5351463"/>
          <p14:tracePt t="50698" x="10433050" y="5351463"/>
          <p14:tracePt t="50706" x="10418763" y="5351463"/>
          <p14:tracePt t="50715" x="10402888" y="5351463"/>
          <p14:tracePt t="50721" x="10388600" y="5367338"/>
          <p14:tracePt t="50734" x="10388600" y="5381625"/>
          <p14:tracePt t="50740" x="10388600" y="5397500"/>
          <p14:tracePt t="50747" x="10388600" y="5441950"/>
          <p14:tracePt t="50759" x="10388600" y="5456238"/>
          <p14:tracePt t="50762" x="10388600" y="5486400"/>
          <p14:tracePt t="50771" x="10388600" y="5500688"/>
          <p14:tracePt t="50776" x="10388600" y="5530850"/>
          <p14:tracePt t="50783" x="10388600" y="5575300"/>
          <p14:tracePt t="50795" x="10388600" y="5591175"/>
          <p14:tracePt t="50797" x="10388600" y="5649913"/>
          <p14:tracePt t="50812" x="10388600" y="5694363"/>
          <p14:tracePt t="50823" x="10402888" y="5710238"/>
          <p14:tracePt t="50826" x="10402888" y="5724525"/>
          <p14:tracePt t="50838" x="10433050" y="5754688"/>
          <p14:tracePt t="50842" x="10433050" y="5768975"/>
          <p14:tracePt t="50848" x="10433050" y="5784850"/>
          <p14:tracePt t="50856" x="10433050" y="5799138"/>
          <p14:tracePt t="50862" x="10448925" y="5815013"/>
          <p14:tracePt t="50871" x="10448925" y="5829300"/>
          <p14:tracePt t="50876" x="10463213" y="5829300"/>
          <p14:tracePt t="50888" x="10463213" y="5859463"/>
          <p14:tracePt t="50891" x="10477500" y="5859463"/>
          <p14:tracePt t="50907" x="10493375" y="5859463"/>
          <p14:tracePt t="50921" x="10507663" y="5859463"/>
          <p14:tracePt t="50935" x="10521950" y="5859463"/>
          <p14:tracePt t="50948" x="10537825" y="5859463"/>
          <p14:tracePt t="50956" x="10552113" y="5859463"/>
          <p14:tracePt t="50972" x="10567988" y="5859463"/>
          <p14:tracePt t="50979" x="10582275" y="5859463"/>
          <p14:tracePt t="50991" x="10612438" y="5843588"/>
          <p14:tracePt t="51012" x="10642600" y="5829300"/>
          <p14:tracePt t="51027" x="10656888" y="5815013"/>
          <p14:tracePt t="51035" x="10671175" y="5784850"/>
          <p14:tracePt t="51045" x="10687050" y="5784850"/>
          <p14:tracePt t="51048" x="10717213" y="5768975"/>
          <p14:tracePt t="51056" x="10717213" y="5740400"/>
          <p14:tracePt t="51062" x="10731500" y="5740400"/>
          <p14:tracePt t="51074" x="10745788" y="5740400"/>
          <p14:tracePt t="51087" x="10761663" y="5724525"/>
          <p14:tracePt t="51098" x="10775950" y="5710238"/>
          <p14:tracePt t="51127" x="10790238" y="5694363"/>
          <p14:tracePt t="51151" x="10806113" y="5694363"/>
          <p14:tracePt t="51191" x="10820400" y="5680075"/>
          <p14:tracePt t="51263" x="10806113" y="5680075"/>
          <p14:tracePt t="51392" x="10790238" y="5680075"/>
          <p14:tracePt t="51421" x="10790238" y="5740400"/>
          <p14:tracePt t="55637" x="10717213" y="5740400"/>
          <p14:tracePt t="55644" x="10626725" y="5754688"/>
          <p14:tracePt t="55651" x="10552113" y="5754688"/>
          <p14:tracePt t="55659" x="10463213" y="5754688"/>
          <p14:tracePt t="55665" x="10358438" y="5754688"/>
          <p14:tracePt t="55673" x="10239375" y="5740400"/>
          <p14:tracePt t="55680" x="10090150" y="5680075"/>
          <p14:tracePt t="55689" x="9985375" y="5665788"/>
          <p14:tracePt t="55699" x="9837738" y="5649913"/>
          <p14:tracePt t="55704" x="9672638" y="5649913"/>
          <p14:tracePt t="55709" x="9509125" y="5649913"/>
          <p14:tracePt t="55715" x="9375775" y="5649913"/>
          <p14:tracePt t="55723" x="9240838" y="5649913"/>
          <p14:tracePt t="55730" x="9121775" y="5649913"/>
          <p14:tracePt t="55738" x="9017000" y="5649913"/>
          <p14:tracePt t="55745" x="8897938" y="5649913"/>
          <p14:tracePt t="55759" x="8689975" y="5635625"/>
          <p14:tracePt t="55767" x="8599488" y="5621338"/>
          <p14:tracePt t="55773" x="8510588" y="5621338"/>
          <p14:tracePt t="55780" x="8480425" y="5591175"/>
          <p14:tracePt t="55788" x="8405813" y="5575300"/>
          <p14:tracePt t="55795" x="8347075" y="5561013"/>
          <p14:tracePt t="55805" x="8286750" y="5546725"/>
          <p14:tracePt t="55809" x="8228013" y="5546725"/>
          <p14:tracePt t="55816" x="8153400" y="5530850"/>
          <p14:tracePt t="55825" x="8123238" y="5516563"/>
          <p14:tracePt t="55830" x="8034338" y="5516563"/>
          <p14:tracePt t="55838" x="7943850" y="5500688"/>
          <p14:tracePt t="55846" x="7899400" y="5486400"/>
          <p14:tracePt t="55857" x="7869238" y="5486400"/>
          <p14:tracePt t="55861" x="7839075" y="5456238"/>
          <p14:tracePt t="55867" x="7824788" y="5456238"/>
          <p14:tracePt t="55873" x="7810500" y="5456238"/>
          <p14:tracePt t="55890" x="7794625" y="5456238"/>
          <p14:tracePt t="55895" x="7780338" y="5456238"/>
          <p14:tracePt t="55905" x="7766050" y="5456238"/>
          <p14:tracePt t="55909" x="7705725" y="5456238"/>
          <p14:tracePt t="55919" x="7691438" y="5456238"/>
          <p14:tracePt t="55927" x="7675563" y="5456238"/>
          <p14:tracePt t="55931" x="7645400" y="5456238"/>
          <p14:tracePt t="55938" x="7600950" y="5441950"/>
          <p14:tracePt t="55950" x="7570788" y="5441950"/>
          <p14:tracePt t="55956" x="7556500" y="5441950"/>
          <p14:tracePt t="55960" x="7512050" y="5441950"/>
          <p14:tracePt t="55966" x="7467600" y="5426075"/>
          <p14:tracePt t="55979" x="7437438" y="5426075"/>
          <p14:tracePt t="55982" x="7407275" y="5426075"/>
          <p14:tracePt t="55987" x="7392988" y="5426075"/>
          <p14:tracePt t="56010" x="7302500" y="5411788"/>
          <p14:tracePt t="56026" x="7288213" y="5411788"/>
          <p14:tracePt t="56147" x="7273925" y="5411788"/>
          <p14:tracePt t="56161" x="7258050" y="5411788"/>
          <p14:tracePt t="56171" x="7243763" y="5411788"/>
          <p14:tracePt t="56181" x="7229475" y="5411788"/>
          <p14:tracePt t="56188" x="7213600" y="5397500"/>
          <p14:tracePt t="56198" x="7213600" y="5381625"/>
          <p14:tracePt t="56203" x="7199313" y="5381625"/>
          <p14:tracePt t="56210" x="7169150" y="5337175"/>
          <p14:tracePt t="56218" x="7154863" y="5337175"/>
          <p14:tracePt t="56231" x="7124700" y="5322888"/>
          <p14:tracePt t="56232" x="7124700" y="5307013"/>
          <p14:tracePt t="56238" x="7108825" y="5307013"/>
          <p14:tracePt t="56246" x="7094538" y="5278438"/>
          <p14:tracePt t="56255" x="7080250" y="5278438"/>
          <p14:tracePt t="56261" x="7050088" y="5248275"/>
          <p14:tracePt t="56268" x="7034213" y="5232400"/>
          <p14:tracePt t="56281" x="6989763" y="5157788"/>
          <p14:tracePt t="56298" x="6931025" y="5083175"/>
          <p14:tracePt t="56303" x="6900863" y="5068888"/>
          <p14:tracePt t="56310" x="6856413" y="5038725"/>
          <p14:tracePt t="56318" x="6840538" y="5024438"/>
          <p14:tracePt t="56327" x="6796088" y="5008563"/>
          <p14:tracePt t="56339" x="6765925" y="5008563"/>
          <p14:tracePt t="56360" x="6721475" y="5008563"/>
          <p14:tracePt t="56368" x="6692900" y="5008563"/>
          <p14:tracePt t="56375" x="6662738" y="5008563"/>
          <p14:tracePt t="56381" x="6646863" y="5008563"/>
          <p14:tracePt t="56389" x="6618288" y="5008563"/>
          <p14:tracePt t="56396" x="6588125" y="5008563"/>
          <p14:tracePt t="56405" x="6557963" y="5008563"/>
          <p14:tracePt t="56410" x="6527800" y="5024438"/>
          <p14:tracePt t="56417" x="6497638" y="5068888"/>
          <p14:tracePt t="56426" x="6453188" y="5113338"/>
          <p14:tracePt t="56431" x="6438900" y="5143500"/>
          <p14:tracePt t="56439" x="6408738" y="5187950"/>
          <p14:tracePt t="56449" x="6394450" y="5218113"/>
          <p14:tracePt t="56454" x="6378575" y="5262563"/>
          <p14:tracePt t="56460" x="6364288" y="5307013"/>
          <p14:tracePt t="56470" x="6364288" y="5337175"/>
          <p14:tracePt t="56482" x="6364288" y="5381625"/>
          <p14:tracePt t="56490" x="6364288" y="5397500"/>
          <p14:tracePt t="56507" x="6364288" y="5411788"/>
          <p14:tracePt t="56510" x="6364288" y="5426075"/>
          <p14:tracePt t="56583" x="6364288" y="5441950"/>
          <p14:tracePt t="56589" x="6378575" y="5456238"/>
          <p14:tracePt t="56597" x="6378575" y="5472113"/>
          <p14:tracePt t="56605" x="6394450" y="5486400"/>
          <p14:tracePt t="56618" x="6408738" y="5486400"/>
          <p14:tracePt t="57169" x="6408738" y="5472113"/>
          <p14:tracePt t="57544" x="6408738" y="5456238"/>
          <p14:tracePt t="57598" x="6408738" y="5441950"/>
          <p14:tracePt t="58049" x="6453188" y="5426075"/>
          <p14:tracePt t="58058" x="6527800" y="5426075"/>
          <p14:tracePt t="58065" x="6588125" y="5397500"/>
          <p14:tracePt t="59719" x="6438900" y="5173663"/>
          <p14:tracePt t="59732" x="6200775" y="3846513"/>
          <p14:tracePt t="59740" x="6065838" y="2682875"/>
          <p14:tracePt t="59750" x="6065838" y="14160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810195"/>
            <a:ext cx="5952527" cy="461665"/>
          </a:xfrm>
          <a:prstGeom prst="rect">
            <a:avLst/>
          </a:prstGeom>
          <a:noFill/>
        </p:spPr>
        <p:txBody>
          <a:bodyPr wrap="none" rtlCol="0">
            <a:spAutoFit/>
          </a:bodyPr>
          <a:lstStyle/>
          <a:p>
            <a:r>
              <a:rPr lang="en-US" sz="2400" dirty="0"/>
              <a:t>Measuring A Polarization by Flipping Neutrons</a:t>
            </a:r>
          </a:p>
        </p:txBody>
      </p:sp>
      <p:sp>
        <p:nvSpPr>
          <p:cNvPr id="6" name="TextBox 5">
            <a:extLst>
              <a:ext uri="{FF2B5EF4-FFF2-40B4-BE49-F238E27FC236}">
                <a16:creationId xmlns:a16="http://schemas.microsoft.com/office/drawing/2014/main" id="{B713CD2B-8566-45C8-BDE9-A5AF5FFD32D8}"/>
              </a:ext>
            </a:extLst>
          </p:cNvPr>
          <p:cNvSpPr txBox="1"/>
          <p:nvPr/>
        </p:nvSpPr>
        <p:spPr>
          <a:xfrm>
            <a:off x="240323" y="1284369"/>
            <a:ext cx="9729595" cy="707886"/>
          </a:xfrm>
          <a:prstGeom prst="rect">
            <a:avLst/>
          </a:prstGeom>
          <a:noFill/>
        </p:spPr>
        <p:txBody>
          <a:bodyPr wrap="square" rtlCol="0">
            <a:spAutoFit/>
          </a:bodyPr>
          <a:lstStyle/>
          <a:p>
            <a:r>
              <a:rPr lang="en-US" sz="2000" dirty="0"/>
              <a:t>If we assume that our </a:t>
            </a:r>
            <a:r>
              <a:rPr lang="en-US" sz="2000" baseline="30000" dirty="0"/>
              <a:t>3</a:t>
            </a:r>
            <a:r>
              <a:rPr lang="en-US" sz="2000" dirty="0"/>
              <a:t>He polarization is the same between measurements, we can compare ratios of transmission measurements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0F6C5BC-4019-400B-B5DC-3FCE7D9BBB9D}"/>
                  </a:ext>
                </a:extLst>
              </p:cNvPr>
              <p:cNvSpPr txBox="1"/>
              <p:nvPr/>
            </p:nvSpPr>
            <p:spPr>
              <a:xfrm>
                <a:off x="2737445" y="2210298"/>
                <a:ext cx="1161600" cy="7541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0</m:t>
                              </m:r>
                            </m:sub>
                          </m:sSub>
                        </m:den>
                      </m:f>
                    </m:oMath>
                  </m:oMathPara>
                </a14:m>
                <a:endParaRPr lang="en-US" sz="2400" dirty="0"/>
              </a:p>
            </p:txBody>
          </p:sp>
        </mc:Choice>
        <mc:Fallback xmlns="">
          <p:sp>
            <p:nvSpPr>
              <p:cNvPr id="9" name="TextBox 8">
                <a:extLst>
                  <a:ext uri="{FF2B5EF4-FFF2-40B4-BE49-F238E27FC236}">
                    <a16:creationId xmlns:a16="http://schemas.microsoft.com/office/drawing/2014/main" id="{E0F6C5BC-4019-400B-B5DC-3FCE7D9BBB9D}"/>
                  </a:ext>
                </a:extLst>
              </p:cNvPr>
              <p:cNvSpPr txBox="1">
                <a:spLocks noRot="1" noChangeAspect="1" noMove="1" noResize="1" noEditPoints="1" noAdjustHandles="1" noChangeArrowheads="1" noChangeShapeType="1" noTextEdit="1"/>
              </p:cNvSpPr>
              <p:nvPr/>
            </p:nvSpPr>
            <p:spPr>
              <a:xfrm>
                <a:off x="2737445" y="2210298"/>
                <a:ext cx="1161600" cy="7541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CD28D2-44E5-4FBE-BB8A-0393373DDEB8}"/>
                  </a:ext>
                </a:extLst>
              </p:cNvPr>
              <p:cNvSpPr txBox="1"/>
              <p:nvPr/>
            </p:nvSpPr>
            <p:spPr>
              <a:xfrm>
                <a:off x="4107914" y="2190459"/>
                <a:ext cx="1152623" cy="7541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m:t>
                              </m:r>
                            </m:sub>
                          </m:sSub>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0</m:t>
                              </m:r>
                            </m:sub>
                          </m:sSub>
                        </m:den>
                      </m:f>
                    </m:oMath>
                  </m:oMathPara>
                </a14:m>
                <a:endParaRPr lang="en-US" sz="2400" dirty="0"/>
              </a:p>
            </p:txBody>
          </p:sp>
        </mc:Choice>
        <mc:Fallback xmlns="">
          <p:sp>
            <p:nvSpPr>
              <p:cNvPr id="10" name="TextBox 9">
                <a:extLst>
                  <a:ext uri="{FF2B5EF4-FFF2-40B4-BE49-F238E27FC236}">
                    <a16:creationId xmlns:a16="http://schemas.microsoft.com/office/drawing/2014/main" id="{BCCD28D2-44E5-4FBE-BB8A-0393373DDEB8}"/>
                  </a:ext>
                </a:extLst>
              </p:cNvPr>
              <p:cNvSpPr txBox="1">
                <a:spLocks noRot="1" noChangeAspect="1" noMove="1" noResize="1" noEditPoints="1" noAdjustHandles="1" noChangeArrowheads="1" noChangeShapeType="1" noTextEdit="1"/>
              </p:cNvSpPr>
              <p:nvPr/>
            </p:nvSpPr>
            <p:spPr>
              <a:xfrm>
                <a:off x="4107914" y="2190459"/>
                <a:ext cx="1152623" cy="7541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C40A14-2C51-41B7-9B99-82522B0FE30D}"/>
                  </a:ext>
                </a:extLst>
              </p:cNvPr>
              <p:cNvSpPr txBox="1"/>
              <p:nvPr/>
            </p:nvSpPr>
            <p:spPr>
              <a:xfrm>
                <a:off x="1854859" y="3362233"/>
                <a:ext cx="4541308" cy="846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m:t>
                              </m:r>
                            </m:sub>
                          </m:sSub>
                        </m:num>
                        <m:den>
                          <m:rad>
                            <m:radPr>
                              <m:degHide m:val="on"/>
                              <m:ctrlPr>
                                <a:rPr lang="en-US" sz="2400" b="0" i="1" smtClean="0">
                                  <a:latin typeface="Cambria Math" panose="02040503050406030204" pitchFamily="18" charset="0"/>
                                </a:rPr>
                              </m:ctrlPr>
                            </m:radPr>
                            <m:deg/>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−1</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m:t>
                                          </m:r>
                                        </m:sub>
                                      </m:sSub>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−4</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2</m:t>
                                  </m:r>
                                </m:sup>
                              </m:sSubSup>
                            </m:e>
                          </m:rad>
                        </m:den>
                      </m:f>
                    </m:oMath>
                  </m:oMathPara>
                </a14:m>
                <a:endParaRPr lang="en-US" sz="2400" dirty="0"/>
              </a:p>
            </p:txBody>
          </p:sp>
        </mc:Choice>
        <mc:Fallback xmlns="">
          <p:sp>
            <p:nvSpPr>
              <p:cNvPr id="11" name="TextBox 10">
                <a:extLst>
                  <a:ext uri="{FF2B5EF4-FFF2-40B4-BE49-F238E27FC236}">
                    <a16:creationId xmlns:a16="http://schemas.microsoft.com/office/drawing/2014/main" id="{5AC40A14-2C51-41B7-9B99-82522B0FE30D}"/>
                  </a:ext>
                </a:extLst>
              </p:cNvPr>
              <p:cNvSpPr txBox="1">
                <a:spLocks noRot="1" noChangeAspect="1" noMove="1" noResize="1" noEditPoints="1" noAdjustHandles="1" noChangeArrowheads="1" noChangeShapeType="1" noTextEdit="1"/>
              </p:cNvSpPr>
              <p:nvPr/>
            </p:nvSpPr>
            <p:spPr>
              <a:xfrm>
                <a:off x="1854859" y="3362233"/>
                <a:ext cx="4541308" cy="846450"/>
              </a:xfrm>
              <a:prstGeom prst="rect">
                <a:avLst/>
              </a:prstGeom>
              <a:blipFill>
                <a:blip r:embed="rId6"/>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16229B85-21FD-4D2F-9F48-6036C206F1BD}"/>
              </a:ext>
            </a:extLst>
          </p:cNvPr>
          <p:cNvGrpSpPr/>
          <p:nvPr/>
        </p:nvGrpSpPr>
        <p:grpSpPr>
          <a:xfrm>
            <a:off x="-15658" y="1917290"/>
            <a:ext cx="12207658" cy="4672643"/>
            <a:chOff x="-15658" y="1917290"/>
            <a:chExt cx="12207658" cy="4672643"/>
          </a:xfrm>
        </p:grpSpPr>
        <p:grpSp>
          <p:nvGrpSpPr>
            <p:cNvPr id="29" name="Group 28">
              <a:extLst>
                <a:ext uri="{FF2B5EF4-FFF2-40B4-BE49-F238E27FC236}">
                  <a16:creationId xmlns:a16="http://schemas.microsoft.com/office/drawing/2014/main" id="{4BB3CF37-FCF6-4265-B2A4-C79E17C035B1}"/>
                </a:ext>
              </a:extLst>
            </p:cNvPr>
            <p:cNvGrpSpPr/>
            <p:nvPr/>
          </p:nvGrpSpPr>
          <p:grpSpPr>
            <a:xfrm>
              <a:off x="-15658" y="1917290"/>
              <a:ext cx="12207658" cy="4672643"/>
              <a:chOff x="-15658" y="1917290"/>
              <a:chExt cx="12207658" cy="4672643"/>
            </a:xfrm>
          </p:grpSpPr>
          <p:pic>
            <p:nvPicPr>
              <p:cNvPr id="31" name="Picture 30">
                <a:extLst>
                  <a:ext uri="{FF2B5EF4-FFF2-40B4-BE49-F238E27FC236}">
                    <a16:creationId xmlns:a16="http://schemas.microsoft.com/office/drawing/2014/main" id="{369442D8-F7FE-442A-A092-EE338FB3820B}"/>
                  </a:ext>
                </a:extLst>
              </p:cNvPr>
              <p:cNvPicPr>
                <a:picLocks noChangeAspect="1"/>
              </p:cNvPicPr>
              <p:nvPr/>
            </p:nvPicPr>
            <p:blipFill rotWithShape="1">
              <a:blip r:embed="rId7">
                <a:extLst>
                  <a:ext uri="{28A0092B-C50C-407E-A947-70E740481C1C}">
                    <a14:useLocalDpi xmlns:a14="http://schemas.microsoft.com/office/drawing/2010/main" val="0"/>
                  </a:ext>
                </a:extLst>
              </a:blip>
              <a:srcRect l="62595" r="20248"/>
              <a:stretch/>
            </p:blipFill>
            <p:spPr>
              <a:xfrm>
                <a:off x="7757659" y="1917290"/>
                <a:ext cx="2212259" cy="4585846"/>
              </a:xfrm>
              <a:prstGeom prst="rect">
                <a:avLst/>
              </a:prstGeom>
            </p:spPr>
          </p:pic>
          <p:sp>
            <p:nvSpPr>
              <p:cNvPr id="32" name="Rectangle 31">
                <a:extLst>
                  <a:ext uri="{FF2B5EF4-FFF2-40B4-BE49-F238E27FC236}">
                    <a16:creationId xmlns:a16="http://schemas.microsoft.com/office/drawing/2014/main" id="{B4D414CC-4D3C-4E6B-84B2-327B7D5D424A}"/>
                  </a:ext>
                </a:extLst>
              </p:cNvPr>
              <p:cNvSpPr/>
              <p:nvPr/>
            </p:nvSpPr>
            <p:spPr>
              <a:xfrm>
                <a:off x="-1" y="5456904"/>
                <a:ext cx="12192001" cy="20647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646846F-B994-42F5-925E-70D0CB11D3AA}"/>
                  </a:ext>
                </a:extLst>
              </p:cNvPr>
              <p:cNvSpPr/>
              <p:nvPr/>
            </p:nvSpPr>
            <p:spPr>
              <a:xfrm>
                <a:off x="10264878" y="4999252"/>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4F807DB-A1A4-4579-B491-5931A8CFE613}"/>
                  </a:ext>
                </a:extLst>
              </p:cNvPr>
              <p:cNvSpPr/>
              <p:nvPr/>
            </p:nvSpPr>
            <p:spPr>
              <a:xfrm>
                <a:off x="11371010" y="5176684"/>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50B2A17-8BBD-48BD-BEA9-77EB9014209C}"/>
                  </a:ext>
                </a:extLst>
              </p:cNvPr>
              <p:cNvSpPr/>
              <p:nvPr/>
            </p:nvSpPr>
            <p:spPr>
              <a:xfrm>
                <a:off x="373626" y="5168858"/>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F6D7E0A-9B2C-4442-9AC0-B93E4F86345D}"/>
                  </a:ext>
                </a:extLst>
              </p:cNvPr>
              <p:cNvSpPr txBox="1"/>
              <p:nvPr/>
            </p:nvSpPr>
            <p:spPr>
              <a:xfrm>
                <a:off x="-15658" y="5899355"/>
                <a:ext cx="1364476" cy="646331"/>
              </a:xfrm>
              <a:prstGeom prst="rect">
                <a:avLst/>
              </a:prstGeom>
              <a:noFill/>
            </p:spPr>
            <p:txBody>
              <a:bodyPr wrap="none" rtlCol="0">
                <a:spAutoFit/>
              </a:bodyPr>
              <a:lstStyle/>
              <a:p>
                <a:pPr algn="ctr"/>
                <a:r>
                  <a:rPr lang="en-US" dirty="0"/>
                  <a:t>Normalizing </a:t>
                </a:r>
              </a:p>
              <a:p>
                <a:pPr algn="ctr"/>
                <a:r>
                  <a:rPr lang="en-US" dirty="0"/>
                  <a:t>Monitor</a:t>
                </a:r>
              </a:p>
            </p:txBody>
          </p:sp>
          <p:sp>
            <p:nvSpPr>
              <p:cNvPr id="37" name="TextBox 36">
                <a:extLst>
                  <a:ext uri="{FF2B5EF4-FFF2-40B4-BE49-F238E27FC236}">
                    <a16:creationId xmlns:a16="http://schemas.microsoft.com/office/drawing/2014/main" id="{88D4BF37-67DD-46AF-A3E6-414CA5449FFB}"/>
                  </a:ext>
                </a:extLst>
              </p:cNvPr>
              <p:cNvSpPr txBox="1"/>
              <p:nvPr/>
            </p:nvSpPr>
            <p:spPr>
              <a:xfrm>
                <a:off x="11111576" y="5943602"/>
                <a:ext cx="1080424" cy="646331"/>
              </a:xfrm>
              <a:prstGeom prst="rect">
                <a:avLst/>
              </a:prstGeom>
              <a:noFill/>
            </p:spPr>
            <p:txBody>
              <a:bodyPr wrap="none" rtlCol="0">
                <a:spAutoFit/>
              </a:bodyPr>
              <a:lstStyle/>
              <a:p>
                <a:pPr algn="ctr"/>
                <a:r>
                  <a:rPr lang="en-US" dirty="0"/>
                  <a:t>Analyzing</a:t>
                </a:r>
              </a:p>
              <a:p>
                <a:pPr algn="ctr"/>
                <a:r>
                  <a:rPr lang="en-US" dirty="0"/>
                  <a:t>Monitor</a:t>
                </a:r>
              </a:p>
            </p:txBody>
          </p:sp>
          <p:sp>
            <p:nvSpPr>
              <p:cNvPr id="38" name="TextBox 37">
                <a:extLst>
                  <a:ext uri="{FF2B5EF4-FFF2-40B4-BE49-F238E27FC236}">
                    <a16:creationId xmlns:a16="http://schemas.microsoft.com/office/drawing/2014/main" id="{3724FD80-AA08-44F6-85B7-69D06698CEB3}"/>
                  </a:ext>
                </a:extLst>
              </p:cNvPr>
              <p:cNvSpPr txBox="1"/>
              <p:nvPr/>
            </p:nvSpPr>
            <p:spPr>
              <a:xfrm>
                <a:off x="10250670" y="4381948"/>
                <a:ext cx="987065"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kumimoji="0" lang="en-US" altLang="en-US" sz="1800" b="0" i="0" u="none" strike="noStrike" cap="none" normalizeH="0" baseline="0" dirty="0">
                    <a:ln>
                      <a:noFill/>
                    </a:ln>
                    <a:solidFill>
                      <a:srgbClr val="000000"/>
                    </a:solidFill>
                    <a:effectLst/>
                    <a:cs typeface="Arial" panose="020B0604020202020204" pitchFamily="34" charset="0"/>
                  </a:rPr>
                  <a:t>Analyzer</a:t>
                </a:r>
                <a:endParaRPr lang="en-US" dirty="0"/>
              </a:p>
            </p:txBody>
          </p:sp>
        </p:grpSp>
        <p:sp>
          <p:nvSpPr>
            <p:cNvPr id="30" name="Rectangle 29">
              <a:extLst>
                <a:ext uri="{FF2B5EF4-FFF2-40B4-BE49-F238E27FC236}">
                  <a16:creationId xmlns:a16="http://schemas.microsoft.com/office/drawing/2014/main" id="{2CEC67A4-8F14-4972-BA6A-C6E5B6BD03B2}"/>
                </a:ext>
              </a:extLst>
            </p:cNvPr>
            <p:cNvSpPr/>
            <p:nvPr/>
          </p:nvSpPr>
          <p:spPr>
            <a:xfrm>
              <a:off x="4142622" y="4861005"/>
              <a:ext cx="2815154" cy="1554167"/>
            </a:xfrm>
            <a:prstGeom prst="rect">
              <a:avLst/>
            </a:prstGeom>
            <a:solidFill>
              <a:srgbClr val="E72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AFP Neutron Spin Flipper</a:t>
              </a:r>
            </a:p>
          </p:txBody>
        </p:sp>
      </p:grpSp>
      <p:sp>
        <p:nvSpPr>
          <p:cNvPr id="40" name="Arrow: Up 39">
            <a:extLst>
              <a:ext uri="{FF2B5EF4-FFF2-40B4-BE49-F238E27FC236}">
                <a16:creationId xmlns:a16="http://schemas.microsoft.com/office/drawing/2014/main" id="{6F87A30D-7358-4870-8D36-766DAAC09092}"/>
              </a:ext>
            </a:extLst>
          </p:cNvPr>
          <p:cNvSpPr/>
          <p:nvPr/>
        </p:nvSpPr>
        <p:spPr>
          <a:xfrm>
            <a:off x="10640110" y="5302843"/>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4A2282C8-0CD6-4F65-A6C8-EF8384FCA8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
        <p:nvSpPr>
          <p:cNvPr id="5" name="Slide Number Placeholder 4">
            <a:extLst>
              <a:ext uri="{FF2B5EF4-FFF2-40B4-BE49-F238E27FC236}">
                <a16:creationId xmlns:a16="http://schemas.microsoft.com/office/drawing/2014/main" id="{D30E3864-59F6-45EB-8411-A7F50D878FF4}"/>
              </a:ext>
            </a:extLst>
          </p:cNvPr>
          <p:cNvSpPr>
            <a:spLocks noGrp="1"/>
          </p:cNvSpPr>
          <p:nvPr>
            <p:ph type="sldNum" sz="quarter" idx="12"/>
          </p:nvPr>
        </p:nvSpPr>
        <p:spPr/>
        <p:txBody>
          <a:bodyPr/>
          <a:lstStyle/>
          <a:p>
            <a:fld id="{107DB751-B9D0-4F01-A588-F51A582940E8}" type="slidenum">
              <a:rPr lang="en-US" smtClean="0"/>
              <a:t>8</a:t>
            </a:fld>
            <a:endParaRPr lang="en-US"/>
          </a:p>
        </p:txBody>
      </p:sp>
    </p:spTree>
    <p:extLst>
      <p:ext uri="{BB962C8B-B14F-4D97-AF65-F5344CB8AC3E}">
        <p14:creationId xmlns:p14="http://schemas.microsoft.com/office/powerpoint/2010/main" val="3253474961"/>
      </p:ext>
    </p:extLst>
  </p:cSld>
  <p:clrMapOvr>
    <a:masterClrMapping/>
  </p:clrMapOvr>
  <mc:AlternateContent xmlns:mc="http://schemas.openxmlformats.org/markup-compatibility/2006">
    <mc:Choice xmlns:p14="http://schemas.microsoft.com/office/powerpoint/2010/main" Requires="p14">
      <p:transition spd="slow" p14:dur="2000" advTm="42227"/>
    </mc:Choice>
    <mc:Fallback>
      <p:transition spd="slow" advTm="4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3" x="5172075" y="2281238"/>
          <p14:tracePt t="227" x="5157788" y="2386013"/>
          <p14:tracePt t="245" x="5127625" y="2624138"/>
          <p14:tracePt t="248" x="5127625" y="2654300"/>
          <p14:tracePt t="262" x="5111750" y="2743200"/>
          <p14:tracePt t="276" x="5097463" y="2847975"/>
          <p14:tracePt t="291" x="5097463" y="2878138"/>
          <p14:tracePt t="298" x="5097463" y="2892425"/>
          <p14:tracePt t="306" x="5097463" y="2906713"/>
          <p14:tracePt t="312" x="5083175" y="2922588"/>
          <p14:tracePt t="319" x="5083175" y="2936875"/>
          <p14:tracePt t="334" x="5067300" y="2951163"/>
          <p14:tracePt t="342" x="5067300" y="2967038"/>
          <p14:tracePt t="358" x="5053013" y="2981325"/>
          <p14:tracePt t="364" x="5053013" y="2997200"/>
          <p14:tracePt t="379" x="5053013" y="3025775"/>
          <p14:tracePt t="395" x="5053013" y="3041650"/>
          <p14:tracePt t="411" x="5037138" y="3071813"/>
          <p14:tracePt t="427" x="5037138" y="3086100"/>
          <p14:tracePt t="433" x="5022850" y="3086100"/>
          <p14:tracePt t="513" x="5008563" y="3086100"/>
          <p14:tracePt t="526" x="4992688" y="3086100"/>
          <p14:tracePt t="548" x="4978400" y="3086100"/>
          <p14:tracePt t="557" x="4962525" y="3086100"/>
          <p14:tracePt t="567" x="4948238" y="3086100"/>
          <p14:tracePt t="584" x="4933950" y="3086100"/>
          <p14:tracePt t="602" x="4918075" y="3100388"/>
          <p14:tracePt t="607" x="4918075" y="3130550"/>
          <p14:tracePt t="619" x="4903788" y="3175000"/>
          <p14:tracePt t="626" x="4903788" y="3190875"/>
          <p14:tracePt t="633" x="4889500" y="3205163"/>
          <p14:tracePt t="644" x="4873625" y="3249613"/>
          <p14:tracePt t="657" x="4843463" y="3265488"/>
          <p14:tracePt t="663" x="4843463" y="3279775"/>
          <p14:tracePt t="669" x="4829175" y="3294063"/>
          <p14:tracePt t="680" x="4814888" y="3340100"/>
          <p14:tracePt t="696" x="4799013" y="3354388"/>
          <p14:tracePt t="698" x="4784725" y="3368675"/>
          <p14:tracePt t="3698" x="4724400" y="3368675"/>
          <p14:tracePt t="3706" x="4605338" y="3324225"/>
          <p14:tracePt t="3712" x="4516438" y="3279775"/>
          <p14:tracePt t="3723" x="4397375" y="3249613"/>
          <p14:tracePt t="3727" x="4278313" y="3160713"/>
          <p14:tracePt t="3734" x="4173538" y="3086100"/>
          <p14:tracePt t="3742" x="4038600" y="3011488"/>
          <p14:tracePt t="3748" x="3949700" y="2951163"/>
          <p14:tracePt t="3757" x="3889375" y="2878138"/>
          <p14:tracePt t="3763" x="3860800" y="2832100"/>
          <p14:tracePt t="3773" x="3800475" y="2787650"/>
          <p14:tracePt t="3777" x="3756025" y="2743200"/>
          <p14:tracePt t="3787" x="3741738" y="2698750"/>
          <p14:tracePt t="3792" x="3711575" y="2668588"/>
          <p14:tracePt t="3803" x="3651250" y="2638425"/>
          <p14:tracePt t="3806" x="3621088" y="2608263"/>
          <p14:tracePt t="3813" x="3576638" y="2608263"/>
          <p14:tracePt t="3820" x="3502025" y="2579688"/>
          <p14:tracePt t="3827" x="3457575" y="2563813"/>
          <p14:tracePt t="3834" x="3413125" y="2563813"/>
          <p14:tracePt t="3842" x="3368675" y="2563813"/>
          <p14:tracePt t="3849" x="3338513" y="2549525"/>
          <p14:tracePt t="3856" x="3279775" y="2549525"/>
          <p14:tracePt t="3865" x="3263900" y="2549525"/>
          <p14:tracePt t="3872" x="3249613" y="2549525"/>
          <p14:tracePt t="3878" x="3233738" y="2549525"/>
          <p14:tracePt t="3884" x="3219450" y="2549525"/>
          <p14:tracePt t="3895" x="3205163" y="2549525"/>
          <p14:tracePt t="3899" x="3189288" y="2549525"/>
          <p14:tracePt t="3977" x="3189288" y="2563813"/>
          <p14:tracePt t="3985" x="3189288" y="2579688"/>
          <p14:tracePt t="4006" x="3205163" y="2608263"/>
          <p14:tracePt t="4027" x="3205163" y="2624138"/>
          <p14:tracePt t="4037" x="3219450" y="2624138"/>
          <p14:tracePt t="4053" x="3233738" y="2624138"/>
          <p14:tracePt t="4058" x="3233738" y="2638425"/>
          <p14:tracePt t="4077" x="3249613" y="2654300"/>
          <p14:tracePt t="4085" x="3263900" y="2654300"/>
          <p14:tracePt t="4102" x="3294063" y="2654300"/>
          <p14:tracePt t="4114" x="3294063" y="2668588"/>
          <p14:tracePt t="4135" x="3308350" y="2668588"/>
          <p14:tracePt t="4435" x="3413125" y="2698750"/>
          <p14:tracePt t="4446" x="3427413" y="2698750"/>
          <p14:tracePt t="4453" x="3487738" y="2713038"/>
          <p14:tracePt t="4458" x="3517900" y="2728913"/>
          <p14:tracePt t="4464" x="3548063" y="2728913"/>
          <p14:tracePt t="4474" x="3621088" y="2757488"/>
          <p14:tracePt t="4478" x="3667125" y="2757488"/>
          <p14:tracePt t="4485" x="3725863" y="2773363"/>
          <p14:tracePt t="4492" x="3800475" y="2787650"/>
          <p14:tracePt t="4502" x="3889375" y="2787650"/>
          <p14:tracePt t="4512" x="3963988" y="2803525"/>
          <p14:tracePt t="4515" x="4038600" y="2803525"/>
          <p14:tracePt t="4523" x="4084638" y="2817813"/>
          <p14:tracePt t="4528" x="4157663" y="2817813"/>
          <p14:tracePt t="4536" x="4187825" y="2817813"/>
          <p14:tracePt t="4543" x="4248150" y="2832100"/>
          <p14:tracePt t="4557" x="4337050" y="2847975"/>
          <p14:tracePt t="4574" x="4411663" y="2862263"/>
          <p14:tracePt t="4580" x="4441825" y="2862263"/>
          <p14:tracePt t="4591" x="4471988" y="2878138"/>
          <p14:tracePt t="4593" x="4546600" y="2878138"/>
          <p14:tracePt t="4601" x="4575175" y="2878138"/>
          <p14:tracePt t="4608" x="4649788" y="2892425"/>
          <p14:tracePt t="4616" x="4694238" y="2892425"/>
          <p14:tracePt t="4623" x="4740275" y="2892425"/>
          <p14:tracePt t="4629" x="4784725" y="2892425"/>
          <p14:tracePt t="4636" x="4829175" y="2892425"/>
          <p14:tracePt t="4646" x="4843463" y="2892425"/>
          <p14:tracePt t="4651" x="4873625" y="2892425"/>
          <p14:tracePt t="4661" x="4903788" y="2892425"/>
          <p14:tracePt t="4664" x="4918075" y="2892425"/>
          <p14:tracePt t="4673" x="4933950" y="2892425"/>
          <p14:tracePt t="4686" x="4948238" y="2892425"/>
          <p14:tracePt t="4726" x="4948238" y="2906713"/>
          <p14:tracePt t="4740" x="4962525" y="2922588"/>
          <p14:tracePt t="4756" x="4978400" y="2922588"/>
          <p14:tracePt t="4759" x="5008563" y="2922588"/>
          <p14:tracePt t="4765" x="5008563" y="2951163"/>
          <p14:tracePt t="4787" x="5008563" y="2967038"/>
          <p14:tracePt t="4793" x="5022850" y="2967038"/>
          <p14:tracePt t="4815" x="5037138" y="2967038"/>
          <p14:tracePt t="4838" x="5037138" y="2981325"/>
          <p14:tracePt t="4908" x="5037138" y="2997200"/>
          <p14:tracePt t="4931" x="5037138" y="3011488"/>
          <p14:tracePt t="4946" x="5053013" y="3011488"/>
          <p14:tracePt t="4977" x="5067300" y="3011488"/>
          <p14:tracePt t="5030" x="5067300" y="3025775"/>
          <p14:tracePt t="5108" x="5067300" y="3041650"/>
          <p14:tracePt t="5132" x="5067300" y="3055938"/>
          <p14:tracePt t="5159" x="5067300" y="3071813"/>
          <p14:tracePt t="5231" x="5067300" y="3086100"/>
          <p14:tracePt t="5353" x="5067300" y="3100388"/>
          <p14:tracePt t="5409" x="5067300" y="3116263"/>
          <p14:tracePt t="5448" x="5067300" y="3130550"/>
          <p14:tracePt t="5698" x="5037138" y="3130550"/>
          <p14:tracePt t="5704" x="4992688" y="3146425"/>
          <p14:tracePt t="5712" x="4948238" y="3146425"/>
          <p14:tracePt t="5717" x="4903788" y="3160713"/>
          <p14:tracePt t="5724" x="4873625" y="3160713"/>
          <p14:tracePt t="5733" x="4843463" y="3160713"/>
          <p14:tracePt t="5739" x="4799013" y="3175000"/>
          <p14:tracePt t="5745" x="4784725" y="3175000"/>
          <p14:tracePt t="5757" x="4740275" y="3175000"/>
          <p14:tracePt t="5760" x="4694238" y="3175000"/>
          <p14:tracePt t="5767" x="4649788" y="3175000"/>
          <p14:tracePt t="5775" x="4621213" y="3190875"/>
          <p14:tracePt t="5783" x="4575175" y="3190875"/>
          <p14:tracePt t="5792" x="4530725" y="3190875"/>
          <p14:tracePt t="5795" x="4500563" y="3190875"/>
          <p14:tracePt t="5803" x="4441825" y="3190875"/>
          <p14:tracePt t="5811" x="4381500" y="3205163"/>
          <p14:tracePt t="5817" x="4322763" y="3205163"/>
          <p14:tracePt t="5825" x="4292600" y="3221038"/>
          <p14:tracePt t="5836" x="4232275" y="3221038"/>
          <p14:tracePt t="5840" x="4173538" y="3235325"/>
          <p14:tracePt t="5846" x="4143375" y="3235325"/>
          <p14:tracePt t="5855" x="4098925" y="3235325"/>
          <p14:tracePt t="5863" x="3994150" y="3235325"/>
          <p14:tracePt t="5867" x="3963988" y="3235325"/>
          <p14:tracePt t="5875" x="3919538" y="3235325"/>
          <p14:tracePt t="5884" x="3875088" y="3235325"/>
          <p14:tracePt t="5892" x="3860800" y="3235325"/>
          <p14:tracePt t="5895" x="3800475" y="3235325"/>
          <p14:tracePt t="5906" x="3770313" y="3235325"/>
          <p14:tracePt t="5910" x="3725863" y="3235325"/>
          <p14:tracePt t="5917" x="3695700" y="3235325"/>
          <p14:tracePt t="5927" x="3667125" y="3235325"/>
          <p14:tracePt t="5932" x="3636963" y="3235325"/>
          <p14:tracePt t="5940" x="3606800" y="3235325"/>
          <p14:tracePt t="5948" x="3548063" y="3235325"/>
          <p14:tracePt t="5956" x="3517900" y="3235325"/>
          <p14:tracePt t="5960" x="3487738" y="3235325"/>
          <p14:tracePt t="5968" x="3427413" y="3235325"/>
          <p14:tracePt t="5975" x="3398838" y="3235325"/>
          <p14:tracePt t="5981" x="3352800" y="3235325"/>
          <p14:tracePt t="5996" x="3279775" y="3235325"/>
          <p14:tracePt t="6007" x="3233738" y="3235325"/>
          <p14:tracePt t="6011" x="3189288" y="3235325"/>
          <p14:tracePt t="6025" x="3130550" y="3235325"/>
          <p14:tracePt t="6032" x="3100388" y="3235325"/>
          <p14:tracePt t="6040" x="3055938" y="3235325"/>
          <p14:tracePt t="6046" x="3040063" y="3235325"/>
          <p14:tracePt t="6055" x="3011488" y="3235325"/>
          <p14:tracePt t="6062" x="2981325" y="3221038"/>
          <p14:tracePt t="6069" x="2951163" y="3221038"/>
          <p14:tracePt t="6075" x="2936875" y="3221038"/>
          <p14:tracePt t="6084" x="2921000" y="3221038"/>
          <p14:tracePt t="6090" x="2890838" y="3221038"/>
          <p14:tracePt t="6096" x="2846388" y="3221038"/>
          <p14:tracePt t="6106" x="2816225" y="3221038"/>
          <p14:tracePt t="6115" x="2801938" y="3205163"/>
          <p14:tracePt t="6117" x="2771775" y="3205163"/>
          <p14:tracePt t="6125" x="2757488" y="3205163"/>
          <p14:tracePt t="6132" x="2727325" y="3190875"/>
          <p14:tracePt t="6146" x="2713038" y="3190875"/>
          <p14:tracePt t="6156" x="2697163" y="3190875"/>
          <p14:tracePt t="6168" x="2682875" y="3190875"/>
          <p14:tracePt t="6182" x="2682875" y="3175000"/>
          <p14:tracePt t="6206" x="2682875" y="3160713"/>
          <p14:tracePt t="6232" x="2682875" y="3146425"/>
          <p14:tracePt t="6246" x="2697163" y="3146425"/>
          <p14:tracePt t="6257" x="2727325" y="3146425"/>
          <p14:tracePt t="6262" x="2743200" y="3146425"/>
          <p14:tracePt t="6271" x="2771775" y="3146425"/>
          <p14:tracePt t="6285" x="2801938" y="3146425"/>
          <p14:tracePt t="6305" x="2816225" y="3146425"/>
          <p14:tracePt t="6312" x="2846388" y="3146425"/>
          <p14:tracePt t="6318" x="2876550" y="3146425"/>
          <p14:tracePt t="6325" x="2890838" y="3146425"/>
          <p14:tracePt t="6333" x="2906713" y="3146425"/>
          <p14:tracePt t="6341" x="2921000" y="3160713"/>
          <p14:tracePt t="6349" x="2936875" y="3160713"/>
          <p14:tracePt t="6365" x="2951163" y="3160713"/>
          <p14:tracePt t="6368" x="2965450" y="3160713"/>
          <p14:tracePt t="6375" x="2981325" y="3160713"/>
          <p14:tracePt t="6397" x="2995613" y="3160713"/>
          <p14:tracePt t="6406" x="3011488" y="3160713"/>
          <p14:tracePt t="6412" x="3025775" y="3160713"/>
          <p14:tracePt t="6418" x="3040063" y="3160713"/>
          <p14:tracePt t="6426" x="3100388" y="3160713"/>
          <p14:tracePt t="6432" x="3130550" y="3160713"/>
          <p14:tracePt t="6444" x="3159125" y="3160713"/>
          <p14:tracePt t="6448" x="3189288" y="3175000"/>
          <p14:tracePt t="6458" x="3219450" y="3175000"/>
          <p14:tracePt t="6463" x="3249613" y="3190875"/>
          <p14:tracePt t="6469" x="3279775" y="3190875"/>
          <p14:tracePt t="6476" x="3338513" y="3190875"/>
          <p14:tracePt t="6483" x="3368675" y="3190875"/>
          <p14:tracePt t="6491" x="3413125" y="3205163"/>
          <p14:tracePt t="6497" x="3473450" y="3205163"/>
          <p14:tracePt t="6508" x="3517900" y="3205163"/>
          <p14:tracePt t="6511" x="3576638" y="3205163"/>
          <p14:tracePt t="6518" x="3636963" y="3205163"/>
          <p14:tracePt t="6525" x="3667125" y="3205163"/>
          <p14:tracePt t="6534" x="3711575" y="3205163"/>
          <p14:tracePt t="6540" x="3756025" y="3205163"/>
          <p14:tracePt t="6547" x="3770313" y="3205163"/>
          <p14:tracePt t="6556" x="3830638" y="3205163"/>
          <p14:tracePt t="6562" x="3860800" y="3190875"/>
          <p14:tracePt t="6569" x="3905250" y="3190875"/>
          <p14:tracePt t="6577" x="3949700" y="3190875"/>
          <p14:tracePt t="6583" x="3994150" y="3175000"/>
          <p14:tracePt t="6589" x="4038600" y="3175000"/>
          <p14:tracePt t="6597" x="4084638" y="3175000"/>
          <p14:tracePt t="6606" x="4129088" y="3175000"/>
          <p14:tracePt t="6613" x="4203700" y="3175000"/>
          <p14:tracePt t="6619" x="4232275" y="3175000"/>
          <p14:tracePt t="6626" x="4278313" y="3175000"/>
          <p14:tracePt t="6634" x="4337050" y="3175000"/>
          <p14:tracePt t="6644" x="4367213" y="3175000"/>
          <p14:tracePt t="6648" x="4381500" y="3175000"/>
          <p14:tracePt t="6656" x="4441825" y="3175000"/>
          <p14:tracePt t="6663" x="4456113" y="3175000"/>
          <p14:tracePt t="6669" x="4486275" y="3175000"/>
          <p14:tracePt t="6676" x="4530725" y="3160713"/>
          <p14:tracePt t="6683" x="4621213" y="3160713"/>
          <p14:tracePt t="6699" x="4740275" y="3146425"/>
          <p14:tracePt t="6707" x="4784725" y="3146425"/>
          <p14:tracePt t="6713" x="4843463" y="3146425"/>
          <p14:tracePt t="6719" x="4903788" y="3146425"/>
          <p14:tracePt t="6726" x="4933950" y="3146425"/>
          <p14:tracePt t="6733" x="4992688" y="3146425"/>
          <p14:tracePt t="6742" x="5008563" y="3146425"/>
          <p14:tracePt t="6748" x="5022850" y="3146425"/>
          <p14:tracePt t="6758" x="5053013" y="3146425"/>
          <p14:tracePt t="6762" x="5083175" y="3146425"/>
          <p14:tracePt t="6776" x="5157788" y="3146425"/>
          <p14:tracePt t="6783" x="5216525" y="3146425"/>
          <p14:tracePt t="6792" x="5246688" y="3146425"/>
          <p14:tracePt t="6798" x="5276850" y="3146425"/>
          <p14:tracePt t="6809" x="5351463" y="3146425"/>
          <p14:tracePt t="6812" x="5380038" y="3146425"/>
          <p14:tracePt t="6819" x="5426075" y="3146425"/>
          <p14:tracePt t="6826" x="5454650" y="3146425"/>
          <p14:tracePt t="6834" x="5484813" y="3146425"/>
          <p14:tracePt t="6841" x="5514975" y="3146425"/>
          <p14:tracePt t="6849" x="5529263" y="3146425"/>
          <p14:tracePt t="6856" x="5529263" y="3160713"/>
          <p14:tracePt t="6864" x="5545138" y="3160713"/>
          <p14:tracePt t="6869" x="5559425" y="3160713"/>
          <p14:tracePt t="6876" x="5573713" y="3160713"/>
          <p14:tracePt t="6884" x="5589588" y="3160713"/>
          <p14:tracePt t="6894" x="5603875" y="3160713"/>
          <p14:tracePt t="6898" x="5619750" y="3160713"/>
          <p14:tracePt t="6912" x="5648325" y="3160713"/>
          <p14:tracePt t="6922" x="5664200" y="3160713"/>
          <p14:tracePt t="6926" x="5678488" y="3160713"/>
          <p14:tracePt t="6934" x="5694363" y="3160713"/>
          <p14:tracePt t="6945" x="5708650" y="3175000"/>
          <p14:tracePt t="6957" x="5722938" y="3175000"/>
          <p14:tracePt t="6974" x="5738813" y="3175000"/>
          <p14:tracePt t="6977" x="5753100" y="3175000"/>
          <p14:tracePt t="6984" x="5767388" y="3175000"/>
          <p14:tracePt t="7008" x="5783263" y="3175000"/>
          <p14:tracePt t="7907" x="5767388" y="3175000"/>
          <p14:tracePt t="7925" x="5753100" y="3175000"/>
          <p14:tracePt t="7951" x="5738813" y="3175000"/>
          <p14:tracePt t="7965" x="5722938" y="3175000"/>
          <p14:tracePt t="7974" x="5708650" y="3175000"/>
          <p14:tracePt t="7993" x="5694363" y="3175000"/>
          <p14:tracePt t="8007" x="5664200" y="3175000"/>
          <p14:tracePt t="8015" x="5648325" y="3160713"/>
          <p14:tracePt t="8023" x="5619750" y="3160713"/>
          <p14:tracePt t="8029" x="5573713" y="3146425"/>
          <p14:tracePt t="8044" x="5514975" y="3146425"/>
          <p14:tracePt t="8056" x="5365750" y="3130550"/>
          <p14:tracePt t="8062" x="5260975" y="3130550"/>
          <p14:tracePt t="8072" x="5141913" y="3130550"/>
          <p14:tracePt t="8079" x="5111750" y="3130550"/>
          <p14:tracePt t="8089" x="5067300" y="3130550"/>
          <p14:tracePt t="8093" x="5022850" y="3130550"/>
          <p14:tracePt t="8102" x="5008563" y="3130550"/>
          <p14:tracePt t="8107" x="4978400" y="3130550"/>
          <p14:tracePt t="8115" x="4933950" y="3130550"/>
          <p14:tracePt t="8122" x="4903788" y="3130550"/>
          <p14:tracePt t="8129" x="4889500" y="3130550"/>
          <p14:tracePt t="8138" x="4859338" y="3130550"/>
          <p14:tracePt t="8144" x="4814888" y="3130550"/>
          <p14:tracePt t="8152" x="4784725" y="3130550"/>
          <p14:tracePt t="8160" x="4754563" y="3100388"/>
          <p14:tracePt t="8165" x="4724400" y="3071813"/>
          <p14:tracePt t="8173" x="4679950" y="3025775"/>
          <p14:tracePt t="8180" x="4649788" y="3011488"/>
          <p14:tracePt t="8195" x="4621213" y="2981325"/>
          <p14:tracePt t="8201" x="4591050" y="2951163"/>
          <p14:tracePt t="8208" x="4575175" y="2951163"/>
          <p14:tracePt t="8215" x="4560888" y="2922588"/>
          <p14:tracePt t="8226" x="4546600" y="2892425"/>
          <p14:tracePt t="8231" x="4530725" y="2892425"/>
          <p14:tracePt t="8240" x="4516438" y="2862263"/>
          <p14:tracePt t="8244" x="4500563" y="2847975"/>
          <p14:tracePt t="8257" x="4486275" y="2817813"/>
          <p14:tracePt t="8262" x="4456113" y="2787650"/>
          <p14:tracePt t="8266" x="4441825" y="2787650"/>
          <p14:tracePt t="8272" x="4411663" y="2757488"/>
          <p14:tracePt t="8279" x="4397375" y="2743200"/>
          <p14:tracePt t="8290" x="4367213" y="2728913"/>
          <p14:tracePt t="8294" x="4322763" y="2682875"/>
          <p14:tracePt t="8304" x="4306888" y="2668588"/>
          <p14:tracePt t="8308" x="4278313" y="2668588"/>
          <p14:tracePt t="8315" x="4262438" y="2654300"/>
          <p14:tracePt t="8322" x="4248150" y="2638425"/>
          <p14:tracePt t="8329" x="4232275" y="2624138"/>
          <p14:tracePt t="8340" x="4217988" y="2579688"/>
          <p14:tracePt t="8344" x="4203700" y="2579688"/>
          <p14:tracePt t="8352" x="4187825" y="2549525"/>
          <p14:tracePt t="8365" x="4173538" y="2535238"/>
          <p14:tracePt t="8380" x="4157663" y="2519363"/>
          <p14:tracePt t="8389" x="4143375" y="2519363"/>
          <p14:tracePt t="8402" x="4129088" y="2519363"/>
          <p14:tracePt t="8422" x="4113213" y="2519363"/>
          <p14:tracePt t="8431" x="4113213" y="2505075"/>
          <p14:tracePt t="8438" x="4113213" y="2489200"/>
          <p14:tracePt t="8445" x="4098925" y="2489200"/>
          <p14:tracePt t="8452" x="4084638" y="2474913"/>
          <p14:tracePt t="8459" x="4084638" y="2460625"/>
          <p14:tracePt t="8466" x="4068763" y="2444750"/>
          <p14:tracePt t="8473" x="4054475" y="2430463"/>
          <p14:tracePt t="8489" x="4054475" y="2414588"/>
          <p14:tracePt t="8494" x="4024313" y="2400300"/>
          <p14:tracePt t="8509" x="4024313" y="2370138"/>
          <p14:tracePt t="8524" x="4024313" y="2355850"/>
          <p14:tracePt t="8544" x="4010025" y="2355850"/>
          <p14:tracePt t="9786" x="4010025" y="2370138"/>
          <p14:tracePt t="9797" x="4010025" y="2386013"/>
          <p14:tracePt t="9804" x="4024313" y="2386013"/>
          <p14:tracePt t="9820" x="4024313" y="2400300"/>
          <p14:tracePt t="9842" x="4024313" y="2414588"/>
          <p14:tracePt t="9852" x="4038600" y="2430463"/>
          <p14:tracePt t="9866" x="4038600" y="2460625"/>
          <p14:tracePt t="9875" x="4038600" y="2474913"/>
          <p14:tracePt t="9882" x="4038600" y="2489200"/>
          <p14:tracePt t="9893" x="4054475" y="2489200"/>
          <p14:tracePt t="9897" x="4054475" y="2505075"/>
          <p14:tracePt t="9905" x="4054475" y="2519363"/>
          <p14:tracePt t="9912" x="4068763" y="2535238"/>
          <p14:tracePt t="9924" x="4068763" y="2563813"/>
          <p14:tracePt t="9933" x="4068763" y="2579688"/>
          <p14:tracePt t="9947" x="4068763" y="2593975"/>
          <p14:tracePt t="9956" x="4068763" y="2608263"/>
          <p14:tracePt t="9962" x="4084638" y="2608263"/>
          <p14:tracePt t="9972" x="4084638" y="2624138"/>
          <p14:tracePt t="9976" x="4084638" y="2638425"/>
          <p14:tracePt t="9983" x="4084638" y="2654300"/>
          <p14:tracePt t="9992" x="4098925" y="2668588"/>
          <p14:tracePt t="10007" x="4098925" y="2682875"/>
          <p14:tracePt t="10022" x="4098925" y="2698750"/>
          <p14:tracePt t="10038" x="4098925" y="2713038"/>
          <p14:tracePt t="10042" x="4098925" y="2728913"/>
          <p14:tracePt t="10062" x="4098925" y="2757488"/>
          <p14:tracePt t="10072" x="4129088" y="2757488"/>
          <p14:tracePt t="10076" x="4129088" y="2773363"/>
          <p14:tracePt t="10084" x="4129088" y="2787650"/>
          <p14:tracePt t="10099" x="4129088" y="2803525"/>
          <p14:tracePt t="10105" x="4129088" y="2817813"/>
          <p14:tracePt t="10131" x="4129088" y="2832100"/>
          <p14:tracePt t="10143" x="4129088" y="2847975"/>
          <p14:tracePt t="10147" x="4129088" y="2862263"/>
          <p14:tracePt t="10170" x="4129088" y="2878138"/>
          <p14:tracePt t="10183" x="4129088" y="2892425"/>
          <p14:tracePt t="10198" x="4143375" y="2906713"/>
          <p14:tracePt t="10206" x="4143375" y="2922588"/>
          <p14:tracePt t="10222" x="4143375" y="2936875"/>
          <p14:tracePt t="10233" x="4143375" y="2951163"/>
          <p14:tracePt t="10276" x="4143375" y="2967038"/>
          <p14:tracePt t="10322" x="4143375" y="2981325"/>
          <p14:tracePt t="10381" x="4143375" y="2997200"/>
          <p14:tracePt t="10386" x="4157663" y="2997200"/>
          <p14:tracePt t="10992" x="4157663" y="2981325"/>
          <p14:tracePt t="11307" x="4157663" y="2967038"/>
          <p14:tracePt t="11343" x="4157663" y="2951163"/>
          <p14:tracePt t="11353" x="4173538" y="2936875"/>
          <p14:tracePt t="11362" x="4187825" y="2936875"/>
          <p14:tracePt t="11364" x="4187825" y="2906713"/>
          <p14:tracePt t="11372" x="4217988" y="2892425"/>
          <p14:tracePt t="11380" x="4306888" y="2847975"/>
          <p14:tracePt t="11388" x="4471988" y="2832100"/>
          <p14:tracePt t="11394" x="4560888" y="2832100"/>
          <p14:tracePt t="11401" x="4784725" y="2832100"/>
          <p14:tracePt t="11411" x="4918075" y="2832100"/>
          <p14:tracePt t="11414" x="5141913" y="2832100"/>
          <p14:tracePt t="11424" x="5276850" y="2832100"/>
          <p14:tracePt t="11429" x="5426075" y="2832100"/>
          <p14:tracePt t="11444" x="5678488" y="2817813"/>
          <p14:tracePt t="11452" x="5872163" y="2817813"/>
          <p14:tracePt t="11457" x="5946775" y="2817813"/>
          <p14:tracePt t="11464" x="6170613" y="2817813"/>
          <p14:tracePt t="11479" x="6259513" y="2803525"/>
          <p14:tracePt t="11488" x="6289675" y="2803525"/>
          <p14:tracePt t="11493" x="6303963" y="2803525"/>
          <p14:tracePt t="11522" x="6319838" y="2803525"/>
          <p14:tracePt t="11615" x="6319838" y="2787650"/>
          <p14:tracePt t="11623" x="6303963" y="2787650"/>
          <p14:tracePt t="11632" x="6275388" y="2773363"/>
          <p14:tracePt t="11638" x="6259513" y="2757488"/>
          <p14:tracePt t="11643" x="6259513" y="2743200"/>
          <p14:tracePt t="11652" x="6245225" y="2728913"/>
          <p14:tracePt t="11662" x="6229350" y="2728913"/>
          <p14:tracePt t="11665" x="6229350" y="2713038"/>
          <p14:tracePt t="11672" x="6215063" y="2713038"/>
          <p14:tracePt t="11681" x="6200775" y="2713038"/>
          <p14:tracePt t="11688" x="6184900" y="2698750"/>
          <p14:tracePt t="11696" x="6170613" y="2698750"/>
          <p14:tracePt t="11703" x="6156325" y="2682875"/>
          <p14:tracePt t="11708" x="6126163" y="2668588"/>
          <p14:tracePt t="11716" x="6110288" y="2654300"/>
          <p14:tracePt t="11725" x="6065838" y="2638425"/>
          <p14:tracePt t="11730" x="6051550" y="2608263"/>
          <p14:tracePt t="11738" x="6007100" y="2593975"/>
          <p14:tracePt t="11743" x="5916613" y="2535238"/>
          <p14:tracePt t="11759" x="5857875" y="2460625"/>
          <p14:tracePt t="11766" x="5797550" y="2386013"/>
          <p14:tracePt t="11773" x="5767388" y="2339975"/>
          <p14:tracePt t="11779" x="5753100" y="2325688"/>
          <p14:tracePt t="11791" x="5738813" y="2325688"/>
          <p14:tracePt t="11794" x="5722938" y="2325688"/>
          <p14:tracePt t="11808" x="5722938" y="2311400"/>
          <p14:tracePt t="11859" x="5708650" y="2311400"/>
          <p14:tracePt t="11916" x="5694363" y="2311400"/>
          <p14:tracePt t="11922" x="5678488" y="2311400"/>
          <p14:tracePt t="11931" x="5678488" y="2325688"/>
          <p14:tracePt t="11938" x="5664200" y="2325688"/>
          <p14:tracePt t="11958" x="5648325" y="2325688"/>
          <p14:tracePt t="11994" x="5634038" y="2325688"/>
          <p14:tracePt t="13046" x="5634038" y="2339975"/>
          <p14:tracePt t="13054" x="5634038" y="2355850"/>
          <p14:tracePt t="13061" x="5634038" y="2386013"/>
          <p14:tracePt t="13075" x="5634038" y="2400300"/>
          <p14:tracePt t="13089" x="5634038" y="2430463"/>
          <p14:tracePt t="13103" x="5648325" y="2430463"/>
          <p14:tracePt t="13114" x="5648325" y="2444750"/>
          <p14:tracePt t="13121" x="5648325" y="2460625"/>
          <p14:tracePt t="13126" x="5664200" y="2460625"/>
          <p14:tracePt t="13133" x="5664200" y="2474913"/>
          <p14:tracePt t="13147" x="5664200" y="2489200"/>
          <p14:tracePt t="13170" x="5664200" y="2505075"/>
          <p14:tracePt t="13182" x="5664200" y="2519363"/>
          <p14:tracePt t="13191" x="5664200" y="2535238"/>
          <p14:tracePt t="13207" x="5664200" y="2549525"/>
          <p14:tracePt t="13225" x="5664200" y="2563813"/>
          <p14:tracePt t="13240" x="5664200" y="2579688"/>
          <p14:tracePt t="13257" x="5664200" y="2593975"/>
          <p14:tracePt t="13272" x="5664200" y="2624138"/>
          <p14:tracePt t="13305" x="5664200" y="2638425"/>
          <p14:tracePt t="13322" x="5664200" y="2654300"/>
          <p14:tracePt t="13351" x="5664200" y="2668588"/>
          <p14:tracePt t="13355" x="5664200" y="2682875"/>
          <p14:tracePt t="13376" x="5664200" y="2698750"/>
          <p14:tracePt t="13393" x="5664200" y="2713038"/>
          <p14:tracePt t="13427" x="5664200" y="2728913"/>
          <p14:tracePt t="13448" x="5664200" y="2743200"/>
          <p14:tracePt t="13470" x="5664200" y="2757488"/>
          <p14:tracePt t="13505" x="5664200" y="2773363"/>
          <p14:tracePt t="13512" x="5664200" y="2787650"/>
          <p14:tracePt t="13541" x="5664200" y="2817813"/>
          <p14:tracePt t="13554" x="5664200" y="2832100"/>
          <p14:tracePt t="13571" x="5664200" y="2847975"/>
          <p14:tracePt t="13599" x="5664200" y="2862263"/>
          <p14:tracePt t="13636" x="5664200" y="2878138"/>
          <p14:tracePt t="14765" x="5664200" y="2862263"/>
          <p14:tracePt t="14773" x="5678488" y="2862263"/>
          <p14:tracePt t="14779" x="5708650" y="2832100"/>
          <p14:tracePt t="14788" x="5767388" y="2817813"/>
          <p14:tracePt t="14793" x="5872163" y="2847975"/>
          <p14:tracePt t="14802" x="5946775" y="2878138"/>
          <p14:tracePt t="15123" x="5932488" y="2906713"/>
          <p14:tracePt t="15132" x="5932488" y="2922588"/>
          <p14:tracePt t="15138" x="5902325" y="2936875"/>
          <p14:tracePt t="15145" x="5888038" y="2951163"/>
          <p14:tracePt t="15156" x="5857875" y="2967038"/>
          <p14:tracePt t="15161" x="5842000" y="2997200"/>
          <p14:tracePt t="15165" x="5813425" y="3011488"/>
          <p14:tracePt t="15176" x="5783263" y="3041650"/>
          <p14:tracePt t="15180" x="5722938" y="3071813"/>
          <p14:tracePt t="15187" x="5694363" y="3100388"/>
          <p14:tracePt t="15195" x="5619750" y="3146425"/>
          <p14:tracePt t="15203" x="5499100" y="3221038"/>
          <p14:tracePt t="15211" x="5395913" y="3294063"/>
          <p14:tracePt t="15215" x="5291138" y="3340100"/>
          <p14:tracePt t="15225" x="5172075" y="3384550"/>
          <p14:tracePt t="15231" x="5083175" y="3429000"/>
          <p14:tracePt t="15239" x="5037138" y="3443288"/>
          <p14:tracePt t="15244" x="4933950" y="3489325"/>
          <p14:tracePt t="15257" x="4889500" y="3503613"/>
          <p14:tracePt t="15261" x="4799013" y="3503613"/>
          <p14:tracePt t="15265" x="4724400" y="3503613"/>
          <p14:tracePt t="15274" x="4591050" y="3503613"/>
          <p14:tracePt t="15280" x="4456113" y="3503613"/>
          <p14:tracePt t="15288" x="4367213" y="3503613"/>
          <p14:tracePt t="15294" x="4262438" y="3503613"/>
          <p14:tracePt t="15304" x="4232275" y="3489325"/>
          <p14:tracePt t="15308" x="4187825" y="3473450"/>
          <p14:tracePt t="15323" x="4129088" y="3429000"/>
          <p14:tracePt t="15332" x="4113213" y="3398838"/>
          <p14:tracePt t="15339" x="4098925" y="3354388"/>
          <p14:tracePt t="15344" x="4084638" y="3324225"/>
          <p14:tracePt t="15355" x="4068763" y="3294063"/>
          <p14:tracePt t="15359" x="4068763" y="3279775"/>
          <p14:tracePt t="15366" x="4068763" y="3265488"/>
          <p14:tracePt t="15373" x="4068763" y="3249613"/>
          <p14:tracePt t="15383" x="4068763" y="3235325"/>
          <p14:tracePt t="15394" x="4068763" y="3205163"/>
          <p14:tracePt t="15412" x="4068763" y="3190875"/>
          <p14:tracePt t="15422" x="4068763" y="3175000"/>
          <p14:tracePt t="15445" x="4068763" y="3160713"/>
          <p14:tracePt t="15495" x="4054475" y="3160713"/>
          <p14:tracePt t="15509" x="4038600" y="3160713"/>
          <p14:tracePt t="15523" x="4024313" y="3175000"/>
          <p14:tracePt t="15531" x="4010025" y="3175000"/>
          <p14:tracePt t="15545" x="3994150" y="3190875"/>
          <p14:tracePt t="15553" x="3979863" y="3190875"/>
          <p14:tracePt t="15572" x="3949700" y="3205163"/>
          <p14:tracePt t="15574" x="3935413" y="3205163"/>
          <p14:tracePt t="15585" x="3919538" y="3205163"/>
          <p14:tracePt t="15599" x="3905250" y="3205163"/>
          <p14:tracePt t="15603" x="3889375" y="3205163"/>
          <p14:tracePt t="15609" x="3875088" y="3205163"/>
          <p14:tracePt t="15616" x="3844925" y="3205163"/>
          <p14:tracePt t="15623" x="3816350" y="3205163"/>
          <p14:tracePt t="15634" x="3800475" y="3205163"/>
          <p14:tracePt t="15639" x="3770313" y="3205163"/>
          <p14:tracePt t="15645" x="3711575" y="3205163"/>
          <p14:tracePt t="15653" x="3681413" y="3205163"/>
          <p14:tracePt t="15663" x="3636963" y="3205163"/>
          <p14:tracePt t="15667" x="3606800" y="3205163"/>
          <p14:tracePt t="15745" x="3517900" y="3205163"/>
          <p14:tracePt t="15756" x="3427413" y="3205163"/>
          <p14:tracePt t="15760" x="3398838" y="3205163"/>
          <p14:tracePt t="15772" x="3294063" y="3190875"/>
          <p14:tracePt t="15775" x="3189288" y="3160713"/>
          <p14:tracePt t="15785" x="3100388" y="3160713"/>
          <p14:tracePt t="15789" x="3011488" y="3160713"/>
          <p14:tracePt t="15795" x="2981325" y="3160713"/>
          <p14:tracePt t="15804" x="2906713" y="3160713"/>
          <p14:tracePt t="15810" x="2816225" y="3160713"/>
          <p14:tracePt t="15822" x="2787650" y="3160713"/>
          <p14:tracePt t="15824" x="2682875" y="3160713"/>
          <p14:tracePt t="15834" x="2638425" y="3160713"/>
          <p14:tracePt t="15839" x="2563813" y="3160713"/>
          <p14:tracePt t="15846" x="2489200" y="3160713"/>
          <p14:tracePt t="15853" x="2370138" y="3160713"/>
          <p14:tracePt t="15860" x="2265363" y="3175000"/>
          <p14:tracePt t="15869" x="2160588" y="3190875"/>
          <p14:tracePt t="15874" x="2057400" y="3190875"/>
          <p14:tracePt t="15881" x="2011363" y="3190875"/>
          <p14:tracePt t="15888" x="1938338" y="3205163"/>
          <p14:tracePt t="15896" x="1892300" y="3205163"/>
          <p14:tracePt t="15903" x="1847850" y="3205163"/>
          <p14:tracePt t="15917" x="1728788" y="3205163"/>
          <p14:tracePt t="15926" x="1654175" y="3221038"/>
          <p14:tracePt t="15931" x="1565275" y="3221038"/>
          <p14:tracePt t="15938" x="1520825" y="3221038"/>
          <p14:tracePt t="15947" x="1416050" y="3235325"/>
          <p14:tracePt t="15953" x="1385888" y="3249613"/>
          <p14:tracePt t="15961" x="1341438" y="3265488"/>
          <p14:tracePt t="15969" x="1296988" y="3265488"/>
          <p14:tracePt t="15976" x="1252538" y="3279775"/>
          <p14:tracePt t="15983" x="1222375" y="3294063"/>
          <p14:tracePt t="15994" x="1177925" y="3309938"/>
          <p14:tracePt t="15996" x="1162050" y="3324225"/>
          <p14:tracePt t="16007" x="1147763" y="3340100"/>
          <p14:tracePt t="16012" x="1133475" y="3340100"/>
          <p14:tracePt t="16020" x="1133475" y="3354388"/>
          <p14:tracePt t="16024" x="1117600" y="3384550"/>
          <p14:tracePt t="16037" x="1117600" y="3414713"/>
          <p14:tracePt t="16041" x="1117600" y="3459163"/>
          <p14:tracePt t="16046" x="1117600" y="3489325"/>
          <p14:tracePt t="16056" x="1133475" y="3503613"/>
          <p14:tracePt t="16061" x="1147763" y="3533775"/>
          <p14:tracePt t="16071" x="1177925" y="3563938"/>
          <p14:tracePt t="16074" x="1222375" y="3592513"/>
          <p14:tracePt t="16083" x="1266825" y="3622675"/>
          <p14:tracePt t="16088" x="1296988" y="3636963"/>
          <p14:tracePt t="16099" x="1327150" y="3683000"/>
          <p14:tracePt t="16104" x="1355725" y="3711575"/>
          <p14:tracePt t="16114" x="1385888" y="3757613"/>
          <p14:tracePt t="16119" x="1416050" y="3860800"/>
          <p14:tracePt t="16124" x="1430338" y="3906838"/>
          <p14:tracePt t="16133" x="1474788" y="4010025"/>
          <p14:tracePt t="16139" x="1520825" y="4129088"/>
          <p14:tracePt t="16148" x="1549400" y="4219575"/>
          <p14:tracePt t="16154" x="1565275" y="4308475"/>
          <p14:tracePt t="16164" x="1624013" y="4413250"/>
          <p14:tracePt t="16170" x="1670050" y="4532313"/>
          <p14:tracePt t="16176" x="1698625" y="4637088"/>
          <p14:tracePt t="16181" x="1714500" y="4665663"/>
          <p14:tracePt t="16189" x="1743075" y="4711700"/>
          <p14:tracePt t="16197" x="1803400" y="4756150"/>
          <p14:tracePt t="16204" x="1833563" y="4786313"/>
          <p14:tracePt t="16211" x="1938338" y="4845050"/>
          <p14:tracePt t="16220" x="1952625" y="4875213"/>
          <p14:tracePt t="16226" x="1997075" y="4905375"/>
          <p14:tracePt t="16232" x="2011363" y="4949825"/>
          <p14:tracePt t="16242" x="2071688" y="4979988"/>
          <p14:tracePt t="16246" x="2116138" y="4994275"/>
          <p14:tracePt t="16257" x="2146300" y="5038725"/>
          <p14:tracePt t="16272" x="2251075" y="5083175"/>
          <p14:tracePt t="16276" x="2325688" y="5113338"/>
          <p14:tracePt t="16282" x="2400300" y="5129213"/>
          <p14:tracePt t="16290" x="2503488" y="5143500"/>
          <p14:tracePt t="16296" x="2563813" y="5143500"/>
          <p14:tracePt t="16303" x="2652713" y="5143500"/>
          <p14:tracePt t="16311" x="2727325" y="5157788"/>
          <p14:tracePt t="16321" x="2801938" y="5187950"/>
          <p14:tracePt t="16325" x="2862263" y="5187950"/>
          <p14:tracePt t="16336" x="2936875" y="5187950"/>
          <p14:tracePt t="16339" x="3011488" y="5187950"/>
          <p14:tracePt t="16346" x="3130550" y="5187950"/>
          <p14:tracePt t="16354" x="3279775" y="5157788"/>
          <p14:tracePt t="16364" x="3398838" y="5157788"/>
          <p14:tracePt t="16371" x="3681413" y="5099050"/>
          <p14:tracePt t="16375" x="3770313" y="5099050"/>
          <p14:tracePt t="16382" x="4068763" y="5038725"/>
          <p14:tracePt t="16389" x="4262438" y="5024438"/>
          <p14:tracePt t="16397" x="4425950" y="4979988"/>
          <p14:tracePt t="16404" x="4546600" y="4949825"/>
          <p14:tracePt t="16412" x="4754563" y="4935538"/>
          <p14:tracePt t="16420" x="4799013" y="4919663"/>
          <p14:tracePt t="16427" x="4889500" y="4905375"/>
          <p14:tracePt t="16432" x="5008563" y="4889500"/>
          <p14:tracePt t="16444" x="5083175" y="4875213"/>
          <p14:tracePt t="16447" x="5157788" y="4860925"/>
          <p14:tracePt t="16454" x="5230813" y="4845050"/>
          <p14:tracePt t="16462" x="5335588" y="4845050"/>
          <p14:tracePt t="16469" x="5499100" y="4830763"/>
          <p14:tracePt t="16476" x="5708650" y="4786313"/>
          <p14:tracePt t="16483" x="5902325" y="4756150"/>
          <p14:tracePt t="16491" x="6110288" y="4756150"/>
          <p14:tracePt t="16496" x="6229350" y="4725988"/>
          <p14:tracePt t="16508" x="6469063" y="4695825"/>
          <p14:tracePt t="16512" x="6557963" y="4695825"/>
          <p14:tracePt t="16522" x="6692900" y="4695825"/>
          <p14:tracePt t="16525" x="6765925" y="4711700"/>
          <p14:tracePt t="16538" x="6826250" y="4711700"/>
          <p14:tracePt t="16542" x="6886575" y="4711700"/>
          <p14:tracePt t="16547" x="6915150" y="4711700"/>
          <p14:tracePt t="16555" x="6931025" y="4711700"/>
          <p14:tracePt t="16562" x="6975475" y="4711700"/>
          <p14:tracePt t="16573" x="7005638" y="4711700"/>
          <p14:tracePt t="16576" x="7034213" y="4725988"/>
          <p14:tracePt t="16584" x="7108825" y="4725988"/>
          <p14:tracePt t="16590" x="7138988" y="4740275"/>
          <p14:tracePt t="16597" x="7243763" y="4740275"/>
          <p14:tracePt t="16604" x="7318375" y="4740275"/>
          <p14:tracePt t="16615" x="7407275" y="4740275"/>
          <p14:tracePt t="16621" x="7497763" y="4756150"/>
          <p14:tracePt t="16626" x="7586663" y="4756150"/>
          <p14:tracePt t="16633" x="7645400" y="4756150"/>
          <p14:tracePt t="16641" x="7705725" y="4756150"/>
          <p14:tracePt t="16647" x="7750175" y="4756150"/>
          <p14:tracePt t="16654" x="7780338" y="4756150"/>
          <p14:tracePt t="16661" x="7810500" y="4756150"/>
          <p14:tracePt t="16669" x="7839075" y="4756150"/>
          <p14:tracePt t="16686" x="7854950" y="4756150"/>
          <p14:tracePt t="16712" x="7869238" y="4756150"/>
          <p14:tracePt t="16726" x="7869238" y="4711700"/>
          <p14:tracePt t="16733" x="7854950" y="4651375"/>
          <p14:tracePt t="16740" x="7824788" y="4637088"/>
          <p14:tracePt t="16748" x="7780338" y="4592638"/>
          <p14:tracePt t="16763" x="7661275" y="4457700"/>
          <p14:tracePt t="16772" x="7600950" y="4383088"/>
          <p14:tracePt t="16776" x="7481888" y="4175125"/>
          <p14:tracePt t="16787" x="7407275" y="4054475"/>
          <p14:tracePt t="16792" x="7348538" y="3951288"/>
          <p14:tracePt t="16797" x="7302500" y="3890963"/>
          <p14:tracePt t="16805" x="7273925" y="3890963"/>
          <p14:tracePt t="16812" x="7229475" y="3876675"/>
          <p14:tracePt t="16822" x="7213600" y="3860800"/>
          <p14:tracePt t="16826" x="7154863" y="3816350"/>
          <p14:tracePt t="16836" x="7124700" y="3802063"/>
          <p14:tracePt t="16841" x="7050088" y="3786188"/>
          <p14:tracePt t="16847" x="7005638" y="3786188"/>
          <p14:tracePt t="16855" x="6961188" y="3757613"/>
          <p14:tracePt t="16866" x="6856413" y="3727450"/>
          <p14:tracePt t="16870" x="6765925" y="3636963"/>
          <p14:tracePt t="16876" x="6646863" y="3578225"/>
          <p14:tracePt t="16886" x="6497638" y="3459163"/>
          <p14:tracePt t="16895" x="6408738" y="3414713"/>
          <p14:tracePt t="16897" x="6303963" y="3384550"/>
          <p14:tracePt t="16906" x="6215063" y="3340100"/>
          <p14:tracePt t="16912" x="6140450" y="3294063"/>
          <p14:tracePt t="16920" x="6035675" y="3265488"/>
          <p14:tracePt t="16926" x="5962650" y="3235325"/>
          <p14:tracePt t="16933" x="5842000" y="3190875"/>
          <p14:tracePt t="16948" x="5603875" y="3116263"/>
          <p14:tracePt t="16963" x="5351463" y="3086100"/>
          <p14:tracePt t="16975" x="5291138" y="3086100"/>
          <p14:tracePt t="16977" x="5202238" y="3086100"/>
          <p14:tracePt t="16984" x="5127625" y="3071813"/>
          <p14:tracePt t="16993" x="5008563" y="3071813"/>
          <p14:tracePt t="16997" x="4873625" y="3071813"/>
          <p14:tracePt t="17007" x="4694238" y="3071813"/>
          <p14:tracePt t="17012" x="4605338" y="3071813"/>
          <p14:tracePt t="17021" x="4471988" y="3071813"/>
          <p14:tracePt t="17026" x="4337050" y="3086100"/>
          <p14:tracePt t="17037" x="4217988" y="3086100"/>
          <p14:tracePt t="17042" x="4113213" y="3086100"/>
          <p14:tracePt t="17048" x="3963988" y="3086100"/>
          <p14:tracePt t="17055" x="3860800" y="3086100"/>
          <p14:tracePt t="17062" x="3770313" y="3086100"/>
          <p14:tracePt t="17070" x="3725863" y="3086100"/>
          <p14:tracePt t="17077" x="3621088" y="3086100"/>
          <p14:tracePt t="17086" x="3592513" y="3071813"/>
          <p14:tracePt t="17093" x="3517900" y="3071813"/>
          <p14:tracePt t="17098" x="3427413" y="3071813"/>
          <p14:tracePt t="17106" x="3324225" y="3071813"/>
          <p14:tracePt t="17114" x="3205163" y="3071813"/>
          <p14:tracePt t="17121" x="3070225" y="3100388"/>
          <p14:tracePt t="17126" x="2936875" y="3100388"/>
          <p14:tracePt t="17136" x="2846388" y="3116263"/>
          <p14:tracePt t="17146" x="2771775" y="3116263"/>
          <p14:tracePt t="17148" x="2682875" y="3116263"/>
          <p14:tracePt t="17155" x="2638425" y="3116263"/>
          <p14:tracePt t="17162" x="2608263" y="3116263"/>
          <p14:tracePt t="17171" x="2519363" y="3116263"/>
          <p14:tracePt t="17177" x="2489200" y="3116263"/>
          <p14:tracePt t="17186" x="2444750" y="3116263"/>
          <p14:tracePt t="17195" x="2400300" y="3116263"/>
          <p14:tracePt t="17198" x="2339975" y="3116263"/>
          <p14:tracePt t="17206" x="2279650" y="3116263"/>
          <p14:tracePt t="17212" x="2251075" y="3116263"/>
          <p14:tracePt t="17224" x="2206625" y="3116263"/>
          <p14:tracePt t="17227" x="2132013" y="3130550"/>
          <p14:tracePt t="17237" x="2085975" y="3130550"/>
          <p14:tracePt t="17241" x="2011363" y="3130550"/>
          <p14:tracePt t="17248" x="1966913" y="3130550"/>
          <p14:tracePt t="17257" x="1922463" y="3146425"/>
          <p14:tracePt t="17263" x="1878013" y="3160713"/>
          <p14:tracePt t="17271" x="1847850" y="3160713"/>
          <p14:tracePt t="17278" x="1789113" y="3190875"/>
          <p14:tracePt t="17287" x="1758950" y="3190875"/>
          <p14:tracePt t="17293" x="1714500" y="3205163"/>
          <p14:tracePt t="17298" x="1670050" y="3221038"/>
          <p14:tracePt t="17307" x="1624013" y="3221038"/>
          <p14:tracePt t="17313" x="1609725" y="3221038"/>
          <p14:tracePt t="17322" x="1565275" y="3235325"/>
          <p14:tracePt t="17327" x="1520825" y="3249613"/>
          <p14:tracePt t="17336" x="1490663" y="3265488"/>
          <p14:tracePt t="17341" x="1474788" y="3279775"/>
          <p14:tracePt t="17349" x="1460500" y="3279775"/>
          <p14:tracePt t="17357" x="1460500" y="3309938"/>
          <p14:tracePt t="17366" x="1430338" y="3309938"/>
          <p14:tracePt t="17371" x="1430338" y="3340100"/>
          <p14:tracePt t="17377" x="1430338" y="3354388"/>
          <p14:tracePt t="17386" x="1430338" y="3368675"/>
          <p14:tracePt t="17394" x="1430338" y="3414713"/>
          <p14:tracePt t="17399" x="1430338" y="3443288"/>
          <p14:tracePt t="17406" x="1446213" y="3459163"/>
          <p14:tracePt t="17413" x="1460500" y="3503613"/>
          <p14:tracePt t="17422" x="1490663" y="3533775"/>
          <p14:tracePt t="17428" x="1520825" y="3578225"/>
          <p14:tracePt t="17437" x="1520825" y="3592513"/>
          <p14:tracePt t="17445" x="1565275" y="3622675"/>
          <p14:tracePt t="17449" x="1595438" y="3667125"/>
          <p14:tracePt t="17456" x="1595438" y="3683000"/>
          <p14:tracePt t="17463" x="1609725" y="3711575"/>
          <p14:tracePt t="17474" x="1624013" y="3741738"/>
          <p14:tracePt t="17478" x="1639888" y="3786188"/>
          <p14:tracePt t="17486" x="1654175" y="3816350"/>
          <p14:tracePt t="17492" x="1698625" y="3890963"/>
          <p14:tracePt t="17499" x="1714500" y="3951288"/>
          <p14:tracePt t="17506" x="1728788" y="3979863"/>
          <p14:tracePt t="17513" x="1758950" y="4025900"/>
          <p14:tracePt t="17522" x="1803400" y="4129088"/>
          <p14:tracePt t="17527" x="1847850" y="4159250"/>
          <p14:tracePt t="17538" x="1892300" y="4219575"/>
          <p14:tracePt t="17543" x="1938338" y="4264025"/>
          <p14:tracePt t="17551" x="2027238" y="4294188"/>
          <p14:tracePt t="17557" x="2057400" y="4308475"/>
          <p14:tracePt t="17563" x="2132013" y="4352925"/>
          <p14:tracePt t="17571" x="2190750" y="4383088"/>
          <p14:tracePt t="17578" x="2265363" y="4413250"/>
          <p14:tracePt t="17585" x="2295525" y="4427538"/>
          <p14:tracePt t="17592" x="2370138" y="4443413"/>
          <p14:tracePt t="17604" x="2459038" y="4471988"/>
          <p14:tracePt t="17608" x="2563813" y="4518025"/>
          <p14:tracePt t="17614" x="2652713" y="4532313"/>
          <p14:tracePt t="17622" x="2816225" y="4592638"/>
          <p14:tracePt t="17632" x="2921000" y="4621213"/>
          <p14:tracePt t="17636" x="2981325" y="4621213"/>
          <p14:tracePt t="17644" x="3055938" y="4665663"/>
          <p14:tracePt t="17649" x="3130550" y="4665663"/>
          <p14:tracePt t="17657" x="3205163" y="4681538"/>
          <p14:tracePt t="17663" x="3279775" y="4695825"/>
          <p14:tracePt t="17671" x="3352800" y="4695825"/>
          <p14:tracePt t="17677" x="3443288" y="4711700"/>
          <p14:tracePt t="17686" x="3532188" y="4725988"/>
          <p14:tracePt t="17694" x="3606800" y="4725988"/>
          <p14:tracePt t="17700" x="3725863" y="4740275"/>
          <p14:tracePt t="17708" x="3830638" y="4756150"/>
          <p14:tracePt t="17714" x="3963988" y="4786313"/>
          <p14:tracePt t="17726" x="4068763" y="4786313"/>
          <p14:tracePt t="17728" x="4262438" y="4800600"/>
          <p14:tracePt t="17736" x="4337050" y="4800600"/>
          <p14:tracePt t="17744" x="4441825" y="4800600"/>
          <p14:tracePt t="17751" x="4516438" y="4814888"/>
          <p14:tracePt t="17757" x="4591050" y="4814888"/>
          <p14:tracePt t="17764" x="4649788" y="4814888"/>
          <p14:tracePt t="17772" x="4724400" y="4814888"/>
          <p14:tracePt t="17778" x="4799013" y="4814888"/>
          <p14:tracePt t="17788" x="4889500" y="4814888"/>
          <p14:tracePt t="17792" x="4962525" y="4814888"/>
          <p14:tracePt t="17804" x="5067300" y="4800600"/>
          <p14:tracePt t="17807" x="5186363" y="4786313"/>
          <p14:tracePt t="17814" x="5321300" y="4786313"/>
          <p14:tracePt t="17823" x="5440363" y="4770438"/>
          <p14:tracePt t="17829" x="5634038" y="4770438"/>
          <p14:tracePt t="17836" x="5797550" y="4740275"/>
          <p14:tracePt t="17843" x="5916613" y="4725988"/>
          <p14:tracePt t="17849" x="6065838" y="4725988"/>
          <p14:tracePt t="17857" x="6126163" y="4725988"/>
          <p14:tracePt t="17864" x="6170613" y="4711700"/>
          <p14:tracePt t="17875" x="6215063" y="4711700"/>
          <p14:tracePt t="17885" x="6245225" y="4711700"/>
          <p14:tracePt t="17889" x="6275388" y="4711700"/>
          <p14:tracePt t="17896" x="6334125" y="4695825"/>
          <p14:tracePt t="17902" x="6364288" y="4665663"/>
          <p14:tracePt t="17907" x="6424613" y="4651375"/>
          <p14:tracePt t="17914" x="6469063" y="4637088"/>
          <p14:tracePt t="17927" x="6527800" y="4621213"/>
          <p14:tracePt t="17929" x="6618288" y="4592638"/>
          <p14:tracePt t="17936" x="6677025" y="4576763"/>
          <p14:tracePt t="17946" x="6765925" y="4546600"/>
          <p14:tracePt t="17950" x="6826250" y="4502150"/>
          <p14:tracePt t="17959" x="6900863" y="4471988"/>
          <p14:tracePt t="17964" x="6961188" y="4457700"/>
          <p14:tracePt t="17979" x="7050088" y="4443413"/>
          <p14:tracePt t="17986" x="7064375" y="4443413"/>
          <p14:tracePt t="17992" x="7080250" y="4443413"/>
          <p14:tracePt t="18004" x="7094538" y="4427538"/>
          <p14:tracePt t="18007" x="7108825" y="4413250"/>
          <p14:tracePt t="18015" x="7124700" y="4413250"/>
          <p14:tracePt t="18022" x="7138988" y="4413250"/>
          <p14:tracePt t="18064" x="7138988" y="4383088"/>
          <p14:tracePt t="18073" x="7138988" y="4368800"/>
          <p14:tracePt t="18079" x="7108825" y="4308475"/>
          <p14:tracePt t="18086" x="7064375" y="4233863"/>
          <p14:tracePt t="18093" x="7034213" y="4203700"/>
          <p14:tracePt t="18103" x="6989763" y="4144963"/>
          <p14:tracePt t="18109" x="6945313" y="4100513"/>
          <p14:tracePt t="18115" x="6931025" y="4054475"/>
          <p14:tracePt t="18125" x="6900863" y="4040188"/>
          <p14:tracePt t="18132" x="6886575" y="4040188"/>
          <p14:tracePt t="18137" x="6840538" y="4025900"/>
          <p14:tracePt t="18152" x="6826250" y="4025900"/>
          <p14:tracePt t="18160" x="6811963" y="4025900"/>
          <p14:tracePt t="18171" x="6796088" y="4025900"/>
          <p14:tracePt t="18179" x="6781800" y="4025900"/>
          <p14:tracePt t="18187" x="6721475" y="4025900"/>
          <p14:tracePt t="18193" x="6707188" y="4025900"/>
          <p14:tracePt t="18204" x="6662738" y="4025900"/>
          <p14:tracePt t="18209" x="6618288" y="4010025"/>
          <p14:tracePt t="18214" x="6543675" y="3965575"/>
          <p14:tracePt t="18223" x="6438900" y="3935413"/>
          <p14:tracePt t="18229" x="6408738" y="3890963"/>
          <p14:tracePt t="18238" x="6275388" y="3846513"/>
          <p14:tracePt t="18243" x="6245225" y="3786188"/>
          <p14:tracePt t="18258" x="6065838" y="3711575"/>
          <p14:tracePt t="18265" x="5962650" y="3652838"/>
          <p14:tracePt t="18272" x="5857875" y="3592513"/>
          <p14:tracePt t="18279" x="5753100" y="3563938"/>
          <p14:tracePt t="18286" x="5708650" y="3533775"/>
          <p14:tracePt t="18293" x="5619750" y="3489325"/>
          <p14:tracePt t="18303" x="5545138" y="3459163"/>
          <p14:tracePt t="18307" x="5499100" y="3429000"/>
          <p14:tracePt t="18319" x="5470525" y="3414713"/>
          <p14:tracePt t="18324" x="5426075" y="3398838"/>
          <p14:tracePt t="18333" x="5410200" y="3354388"/>
          <p14:tracePt t="18337" x="5351463" y="3340100"/>
          <p14:tracePt t="18351" x="5276850" y="3294063"/>
          <p14:tracePt t="18358" x="5230813" y="3265488"/>
          <p14:tracePt t="18365" x="5127625" y="3175000"/>
          <p14:tracePt t="18373" x="5022850" y="3146425"/>
          <p14:tracePt t="18382" x="4903788" y="3055938"/>
          <p14:tracePt t="18387" x="4829175" y="3025775"/>
          <p14:tracePt t="18394" x="4768850" y="3011488"/>
          <p14:tracePt t="18402" x="4740275" y="2997200"/>
          <p14:tracePt t="18408" x="4710113" y="2981325"/>
          <p14:tracePt t="18415" x="4694238" y="2967038"/>
          <p14:tracePt t="18425" x="4679950" y="2967038"/>
          <p14:tracePt t="18429" x="4649788" y="2951163"/>
          <p14:tracePt t="18436" x="4621213" y="2951163"/>
          <p14:tracePt t="18453" x="4591050" y="2936875"/>
          <p14:tracePt t="18458" x="4575175" y="2922588"/>
          <p14:tracePt t="18465" x="4516438" y="2922588"/>
          <p14:tracePt t="18473" x="4486275" y="2922588"/>
          <p14:tracePt t="18480" x="4397375" y="2906713"/>
          <p14:tracePt t="18487" x="4367213" y="2892425"/>
          <p14:tracePt t="18494" x="4292600" y="2878138"/>
          <p14:tracePt t="18506" x="4203700" y="2878138"/>
          <p14:tracePt t="18521" x="4129088" y="2878138"/>
          <p14:tracePt t="18523" x="4098925" y="2878138"/>
          <p14:tracePt t="18530" x="4068763" y="2878138"/>
          <p14:tracePt t="18538" x="4024313" y="2878138"/>
          <p14:tracePt t="18544" x="3994150" y="2878138"/>
          <p14:tracePt t="18558" x="3963988" y="2878138"/>
          <p14:tracePt t="18571" x="3919538" y="2878138"/>
          <p14:tracePt t="18573" x="3889375" y="2892425"/>
          <p14:tracePt t="18587" x="3725863" y="2922588"/>
          <p14:tracePt t="18594" x="3621088" y="2951163"/>
          <p14:tracePt t="18602" x="3532188" y="2997200"/>
          <p14:tracePt t="18608" x="3413125" y="3011488"/>
          <p14:tracePt t="18616" x="3382963" y="3025775"/>
          <p14:tracePt t="18622" x="3324225" y="3041650"/>
          <p14:tracePt t="18635" x="3294063" y="3055938"/>
          <p14:tracePt t="18640" x="3249613" y="3100388"/>
          <p14:tracePt t="18645" x="3189288" y="3130550"/>
          <p14:tracePt t="18652" x="3175000" y="3130550"/>
          <p14:tracePt t="18658" x="3130550" y="3160713"/>
          <p14:tracePt t="18666" x="3114675" y="3175000"/>
          <p14:tracePt t="18673" x="3055938" y="3205163"/>
          <p14:tracePt t="18681" x="3025775" y="3221038"/>
          <p14:tracePt t="18687" x="2995613" y="3249613"/>
          <p14:tracePt t="18697" x="2936875" y="3265488"/>
          <p14:tracePt t="18707" x="2921000" y="3279775"/>
          <p14:tracePt t="18709" x="2876550" y="3294063"/>
          <p14:tracePt t="18718" x="2846388" y="3324225"/>
          <p14:tracePt t="18728" x="2801938" y="3354388"/>
          <p14:tracePt t="18731" x="2771775" y="3384550"/>
          <p14:tracePt t="18742" x="2727325" y="3429000"/>
          <p14:tracePt t="18744" x="2668588" y="3459163"/>
          <p14:tracePt t="18756" x="2652713" y="3489325"/>
          <p14:tracePt t="18760" x="2622550" y="3517900"/>
          <p14:tracePt t="18773" x="2608263" y="3533775"/>
          <p14:tracePt t="18780" x="2593975" y="3548063"/>
          <p14:tracePt t="18788" x="2578100" y="3563938"/>
          <p14:tracePt t="18795" x="2563813" y="3608388"/>
          <p14:tracePt t="18804" x="2547938" y="3608388"/>
          <p14:tracePt t="18809" x="2547938" y="3622675"/>
          <p14:tracePt t="18824" x="2533650" y="3652838"/>
          <p14:tracePt t="18835" x="2533650" y="3667125"/>
          <p14:tracePt t="18840" x="2519363" y="3697288"/>
          <p14:tracePt t="18845" x="2503488" y="3697288"/>
          <p14:tracePt t="18853" x="2503488" y="3711575"/>
          <p14:tracePt t="18859" x="2503488" y="3727450"/>
          <p14:tracePt t="18866" x="2489200" y="3741738"/>
          <p14:tracePt t="18873" x="2474913" y="3757613"/>
          <p14:tracePt t="18885" x="2474913" y="3771900"/>
          <p14:tracePt t="18895" x="2474913" y="3802063"/>
          <p14:tracePt t="18914" x="2474913" y="3816350"/>
          <p14:tracePt t="18918" x="2489200" y="3832225"/>
          <p14:tracePt t="18923" x="2503488" y="3832225"/>
          <p14:tracePt t="18931" x="2533650" y="3846513"/>
          <p14:tracePt t="18938" x="2563813" y="3860800"/>
          <p14:tracePt t="18945" x="2608263" y="3876675"/>
          <p14:tracePt t="18953" x="2622550" y="3876675"/>
          <p14:tracePt t="18959" x="2652713" y="3890963"/>
          <p14:tracePt t="18968" x="2682875" y="3921125"/>
          <p14:tracePt t="18975" x="2743200" y="3951288"/>
          <p14:tracePt t="18981" x="2787650" y="3995738"/>
          <p14:tracePt t="18994" x="2862263" y="4040188"/>
          <p14:tracePt t="18995" x="2921000" y="4114800"/>
          <p14:tracePt t="19009" x="2981325" y="4159250"/>
          <p14:tracePt t="19012" x="3070225" y="4219575"/>
          <p14:tracePt t="19020" x="3114675" y="4249738"/>
          <p14:tracePt t="19025" x="3189288" y="4278313"/>
          <p14:tracePt t="19031" x="3249613" y="4308475"/>
          <p14:tracePt t="19038" x="3308350" y="4322763"/>
          <p14:tracePt t="19045" x="3368675" y="4338638"/>
          <p14:tracePt t="19055" x="3443288" y="4338638"/>
          <p14:tracePt t="19061" x="3517900" y="4368800"/>
          <p14:tracePt t="19071" x="3606800" y="4383088"/>
          <p14:tracePt t="19075" x="3667125" y="4383088"/>
          <p14:tracePt t="19085" x="3756025" y="4383088"/>
          <p14:tracePt t="19088" x="3800475" y="4383088"/>
          <p14:tracePt t="19095" x="3830638" y="4383088"/>
          <p14:tracePt t="19103" x="3875088" y="4383088"/>
          <p14:tracePt t="19109" x="3905250" y="4383088"/>
          <p14:tracePt t="19120" x="3919538" y="4383088"/>
          <p14:tracePt t="19124" x="3935413" y="4383088"/>
          <p14:tracePt t="19132" x="3979863" y="4383088"/>
          <p14:tracePt t="19137" x="3994150" y="4383088"/>
          <p14:tracePt t="19147" x="4010025" y="4383088"/>
          <p14:tracePt t="19153" x="4068763" y="4383088"/>
          <p14:tracePt t="19159" x="4143375" y="4383088"/>
          <p14:tracePt t="19170" x="4203700" y="4383088"/>
          <p14:tracePt t="19174" x="4292600" y="4383088"/>
          <p14:tracePt t="19182" x="4381500" y="4383088"/>
          <p14:tracePt t="19188" x="4441825" y="4383088"/>
          <p14:tracePt t="19199" x="4516438" y="4383088"/>
          <p14:tracePt t="19203" x="4546600" y="4383088"/>
          <p14:tracePt t="19209" x="4591050" y="4383088"/>
          <p14:tracePt t="19220" x="4635500" y="4397375"/>
          <p14:tracePt t="19225" x="4665663" y="4413250"/>
          <p14:tracePt t="19232" x="4694238" y="4413250"/>
          <p14:tracePt t="19239" x="4740275" y="4413250"/>
          <p14:tracePt t="19245" x="4784725" y="4413250"/>
          <p14:tracePt t="19256" x="4814888" y="4413250"/>
          <p14:tracePt t="19259" x="4903788" y="4427538"/>
          <p14:tracePt t="19269" x="4978400" y="4427538"/>
          <p14:tracePt t="19289" x="5186363" y="4413250"/>
          <p14:tracePt t="19295" x="5246688" y="4397375"/>
          <p14:tracePt t="19303" x="5291138" y="4397375"/>
          <p14:tracePt t="19310" x="5335588" y="4383088"/>
          <p14:tracePt t="19321" x="5380038" y="4352925"/>
          <p14:tracePt t="19325" x="5454650" y="4338638"/>
          <p14:tracePt t="19334" x="5499100" y="4338638"/>
          <p14:tracePt t="19339" x="5573713" y="4322763"/>
          <p14:tracePt t="19345" x="5603875" y="4322763"/>
          <p14:tracePt t="19352" x="5664200" y="4308475"/>
          <p14:tracePt t="19363" x="5722938" y="4294188"/>
          <p14:tracePt t="19369" x="5783263" y="4278313"/>
          <p14:tracePt t="19374" x="5872163" y="4264025"/>
          <p14:tracePt t="19382" x="5946775" y="4249738"/>
          <p14:tracePt t="19389" x="6051550" y="4203700"/>
          <p14:tracePt t="19396" x="6096000" y="4189413"/>
          <p14:tracePt t="19402" x="6184900" y="4175125"/>
          <p14:tracePt t="19411" x="6245225" y="4159250"/>
          <p14:tracePt t="19421" x="6319838" y="4159250"/>
          <p14:tracePt t="19427" x="6364288" y="4159250"/>
          <p14:tracePt t="19432" x="6408738" y="4144963"/>
          <p14:tracePt t="19438" x="6438900" y="4144963"/>
          <p14:tracePt t="19447" x="6469063" y="4144963"/>
          <p14:tracePt t="19456" x="6497638" y="4144963"/>
          <p14:tracePt t="19462" x="6527800" y="4144963"/>
          <p14:tracePt t="19469" x="6557963" y="4144963"/>
          <p14:tracePt t="19483" x="6572250" y="4144963"/>
          <p14:tracePt t="19489" x="6588125" y="4144963"/>
          <p14:tracePt t="19496" x="6618288" y="4144963"/>
          <p14:tracePt t="19507" x="6632575" y="4144963"/>
          <p14:tracePt t="19511" x="6662738" y="4129088"/>
          <p14:tracePt t="19525" x="6677025" y="4129088"/>
          <p14:tracePt t="19531" x="6692900" y="4129088"/>
          <p14:tracePt t="19617" x="6692900" y="4084638"/>
          <p14:tracePt t="19637" x="6692900" y="4054475"/>
          <p14:tracePt t="19639" x="6677025" y="4040188"/>
          <p14:tracePt t="19647" x="6662738" y="4025900"/>
          <p14:tracePt t="19668" x="6632575" y="4010025"/>
          <p14:tracePt t="19685" x="6618288" y="4010025"/>
          <p14:tracePt t="19716" x="6602413" y="4010025"/>
          <p14:tracePt t="19833" x="6602413" y="4025900"/>
          <p14:tracePt t="19847" x="6588125" y="4025900"/>
          <p14:tracePt t="19868" x="6572250" y="4025900"/>
          <p14:tracePt t="19875" x="6557963" y="4025900"/>
          <p14:tracePt t="19883" x="6557963" y="4040188"/>
          <p14:tracePt t="19889" x="6543675" y="4040188"/>
          <p14:tracePt t="19896" x="6513513" y="4040188"/>
          <p14:tracePt t="19904" x="6469063" y="4054475"/>
          <p14:tracePt t="19915" x="6438900" y="4070350"/>
          <p14:tracePt t="19919" x="6350000" y="4070350"/>
          <p14:tracePt t="19926" x="6081713" y="4175125"/>
          <p14:tracePt t="19935" x="5246688" y="4532313"/>
          <p14:tracePt t="19948" x="4516438" y="5038725"/>
          <p14:tracePt t="19954" x="3963988" y="5337175"/>
          <p14:tracePt t="19962" x="3711575" y="5367338"/>
          <p14:tracePt t="19969" x="3473450" y="5367338"/>
          <p14:tracePt t="19976" x="3294063" y="5367338"/>
          <p14:tracePt t="19984" x="3011488" y="5307013"/>
          <p14:tracePt t="19991" x="2682875" y="5218113"/>
          <p14:tracePt t="19997" x="2563813" y="5173663"/>
          <p14:tracePt t="20012" x="2339975" y="4994275"/>
          <p14:tracePt t="20019" x="2251075" y="4889500"/>
          <p14:tracePt t="20025" x="2220913" y="4860925"/>
          <p14:tracePt t="20036" x="2160588" y="4814888"/>
          <p14:tracePt t="20041" x="2116138" y="4770438"/>
          <p14:tracePt t="20047" x="2101850" y="4756150"/>
          <p14:tracePt t="20055" x="2041525" y="4740275"/>
          <p14:tracePt t="20062" x="2027238" y="4740275"/>
          <p14:tracePt t="20071" x="1997075" y="4725988"/>
          <p14:tracePt t="20075" x="1982788" y="4711700"/>
          <p14:tracePt t="20086" x="1966913" y="4711700"/>
          <p14:tracePt t="20092" x="1938338" y="4695825"/>
          <p14:tracePt t="20097" x="1908175" y="4695825"/>
          <p14:tracePt t="20104" x="1892300" y="4695825"/>
          <p14:tracePt t="20116" x="1863725" y="4665663"/>
          <p14:tracePt t="20120" x="1833563" y="4651375"/>
          <p14:tracePt t="20126" x="1817688" y="4651375"/>
          <p14:tracePt t="20135" x="1803400" y="4637088"/>
          <p14:tracePt t="20147" x="1773238" y="4621213"/>
          <p14:tracePt t="20164" x="1758950" y="4621213"/>
          <p14:tracePt t="20170" x="1743075" y="4606925"/>
          <p14:tracePt t="20186" x="1714500" y="4592638"/>
          <p14:tracePt t="20193" x="1714500" y="4576763"/>
          <p14:tracePt t="20197" x="1698625" y="4562475"/>
          <p14:tracePt t="20204" x="1698625" y="4546600"/>
          <p14:tracePt t="20212" x="1684338" y="4546600"/>
          <p14:tracePt t="20226" x="1684338" y="4518025"/>
          <p14:tracePt t="20276" x="1670050" y="4518025"/>
          <p14:tracePt t="20292" x="1654175" y="4518025"/>
          <p14:tracePt t="20312" x="1639888" y="4502150"/>
          <p14:tracePt t="20322" x="1624013" y="4471988"/>
          <p14:tracePt t="20327" x="1609725" y="4443413"/>
          <p14:tracePt t="20336" x="1609725" y="4427538"/>
          <p14:tracePt t="20341" x="1595438" y="4397375"/>
          <p14:tracePt t="20355" x="1579563" y="4368800"/>
          <p14:tracePt t="20369" x="1565275" y="4352925"/>
          <p14:tracePt t="20387" x="1549400" y="4352925"/>
          <p14:tracePt t="20394" x="1549400" y="4338638"/>
          <p14:tracePt t="20405" x="1549400" y="4322763"/>
          <p14:tracePt t="20413" x="1535113" y="4308475"/>
          <p14:tracePt t="20420" x="1535113" y="4294188"/>
          <p14:tracePt t="20426" x="1520825" y="4294188"/>
          <p14:tracePt t="20435" x="1504950" y="4249738"/>
          <p14:tracePt t="20455" x="1504950" y="4233863"/>
          <p14:tracePt t="20570" x="1520825" y="4233863"/>
          <p14:tracePt t="20592" x="1535113" y="4233863"/>
          <p14:tracePt t="20935" x="1565275" y="4233863"/>
          <p14:tracePt t="20946" x="1595438" y="4233863"/>
          <p14:tracePt t="20950" x="1609725" y="4233863"/>
          <p14:tracePt t="20957" x="1624013" y="4233863"/>
          <p14:tracePt t="20963" x="1639888" y="4233863"/>
          <p14:tracePt t="20975" x="1654175" y="4233863"/>
          <p14:tracePt t="20985" x="1670050" y="4233863"/>
          <p14:tracePt t="20992" x="1698625" y="4233863"/>
          <p14:tracePt t="21007" x="1714500" y="4233863"/>
          <p14:tracePt t="21013" x="1728788" y="4233863"/>
          <p14:tracePt t="21027" x="1743075" y="4233863"/>
          <p14:tracePt t="21037" x="1758950" y="4233863"/>
          <p14:tracePt t="21042" x="1773238" y="4233863"/>
          <p14:tracePt t="21053" x="1803400" y="4219575"/>
          <p14:tracePt t="21063" x="1817688" y="4219575"/>
          <p14:tracePt t="21072" x="1833563" y="4219575"/>
          <p14:tracePt t="21085" x="1847850" y="4219575"/>
          <p14:tracePt t="21102" x="1863725" y="4219575"/>
          <p14:tracePt t="21106" x="1892300" y="4219575"/>
          <p14:tracePt t="21116" x="1908175" y="4219575"/>
          <p14:tracePt t="21121" x="1922463" y="4219575"/>
          <p14:tracePt t="21128" x="1938338" y="4219575"/>
          <p14:tracePt t="21139" x="1952625" y="4219575"/>
          <p14:tracePt t="21144" x="1982788" y="4219575"/>
          <p14:tracePt t="21152" x="2011363" y="4219575"/>
          <p14:tracePt t="21157" x="2041525" y="4219575"/>
          <p14:tracePt t="21172" x="2071688" y="4219575"/>
          <p14:tracePt t="21186" x="2085975" y="4219575"/>
          <p14:tracePt t="21192" x="2101850" y="4219575"/>
          <p14:tracePt t="21207" x="2132013" y="4219575"/>
          <p14:tracePt t="21235" x="2146300" y="4219575"/>
          <p14:tracePt t="21242" x="2160588" y="4219575"/>
          <p14:tracePt t="21257" x="2176463" y="4219575"/>
          <p14:tracePt t="21265" x="2206625" y="4219575"/>
          <p14:tracePt t="21272" x="2220913" y="4203700"/>
          <p14:tracePt t="21289" x="2251075" y="4203700"/>
          <p14:tracePt t="21303" x="2265363" y="4203700"/>
          <p14:tracePt t="21306" x="2279650" y="4203700"/>
          <p14:tracePt t="21322" x="2309813" y="4203700"/>
          <p14:tracePt t="21336" x="2325688" y="4203700"/>
          <p14:tracePt t="21357" x="2339975" y="4203700"/>
          <p14:tracePt t="21451" x="2339975" y="4189413"/>
          <p14:tracePt t="21458" x="2325688" y="4189413"/>
          <p14:tracePt t="21474" x="2295525" y="4189413"/>
          <p14:tracePt t="21487" x="2265363" y="4175125"/>
          <p14:tracePt t="21508" x="2235200" y="4159250"/>
          <p14:tracePt t="21516" x="2220913" y="4159250"/>
          <p14:tracePt t="21523" x="2190750" y="4144963"/>
          <p14:tracePt t="21529" x="2160588" y="4144963"/>
          <p14:tracePt t="21537" x="2146300" y="4144963"/>
          <p14:tracePt t="21543" x="2116138" y="4144963"/>
          <p14:tracePt t="21554" x="2085975" y="4144963"/>
          <p14:tracePt t="21557" x="2071688" y="4144963"/>
          <p14:tracePt t="21572" x="2041525" y="4129088"/>
          <p14:tracePt t="21586" x="2027238" y="4129088"/>
          <p14:tracePt t="21593" x="2011363" y="4129088"/>
          <p14:tracePt t="21602" x="1982788" y="4129088"/>
          <p14:tracePt t="21615" x="1966913" y="4129088"/>
          <p14:tracePt t="21622" x="1952625" y="4129088"/>
          <p14:tracePt t="21637" x="1938338" y="4129088"/>
          <p14:tracePt t="21643" x="1922463" y="4129088"/>
          <p14:tracePt t="21661" x="1908175" y="4129088"/>
          <p14:tracePt t="21665" x="1892300" y="4129088"/>
          <p14:tracePt t="21672" x="1878013" y="4129088"/>
          <p14:tracePt t="21686" x="1863725" y="4129088"/>
          <p14:tracePt t="21710" x="1847850" y="4129088"/>
          <p14:tracePt t="21725" x="1833563" y="4144963"/>
          <p14:tracePt t="21738" x="1817688" y="4144963"/>
          <p14:tracePt t="21743" x="1803400" y="4144963"/>
          <p14:tracePt t="21758" x="1789113" y="4144963"/>
          <p14:tracePt t="21768" x="1773238" y="4144963"/>
          <p14:tracePt t="21779" x="1758950" y="4144963"/>
          <p14:tracePt t="21794" x="1743075" y="4144963"/>
          <p14:tracePt t="21803" x="1728788" y="4144963"/>
          <p14:tracePt t="21822" x="1698625" y="4144963"/>
          <p14:tracePt t="21829" x="1684338" y="4144963"/>
          <p14:tracePt t="21838" x="1670050" y="4144963"/>
          <p14:tracePt t="21853" x="1654175" y="4144963"/>
          <p14:tracePt t="21858" x="1639888" y="4144963"/>
          <p14:tracePt t="21872" x="1624013" y="4144963"/>
          <p14:tracePt t="21887" x="1595438" y="4144963"/>
          <p14:tracePt t="21903" x="1579563" y="4144963"/>
          <p14:tracePt t="21908" x="1565275" y="4144963"/>
          <p14:tracePt t="22008" x="1579563" y="4144963"/>
          <p14:tracePt t="22023" x="1609725" y="4144963"/>
          <p14:tracePt t="22029" x="1639888" y="4144963"/>
          <p14:tracePt t="22044" x="1670050" y="4144963"/>
          <p14:tracePt t="22058" x="1714500" y="4144963"/>
          <p14:tracePt t="22071" x="1728788" y="4144963"/>
          <p14:tracePt t="22075" x="1743075" y="4144963"/>
          <p14:tracePt t="22084" x="1773238" y="4144963"/>
          <p14:tracePt t="22088" x="1789113" y="4144963"/>
          <p14:tracePt t="22095" x="1817688" y="4144963"/>
          <p14:tracePt t="22102" x="1833563" y="4144963"/>
          <p14:tracePt t="22108" x="1863725" y="4144963"/>
          <p14:tracePt t="22118" x="1878013" y="4144963"/>
          <p14:tracePt t="22123" x="1892300" y="4144963"/>
          <p14:tracePt t="22138" x="1922463" y="4144963"/>
          <p14:tracePt t="22144" x="1922463" y="4159250"/>
          <p14:tracePt t="22153" x="1938338" y="4159250"/>
          <p14:tracePt t="22158" x="1952625" y="4159250"/>
          <p14:tracePt t="22181" x="1966913" y="4159250"/>
          <p14:tracePt t="22194" x="1982788" y="4159250"/>
          <p14:tracePt t="22231" x="1997075" y="4159250"/>
          <p14:tracePt t="22255" x="2011363" y="4159250"/>
          <p14:tracePt t="22266" x="2027238" y="4159250"/>
          <p14:tracePt t="22289" x="2041525" y="4159250"/>
          <p14:tracePt t="22338" x="2057400" y="4159250"/>
          <p14:tracePt t="22363" x="2071688" y="4159250"/>
          <p14:tracePt t="22402" x="2085975" y="4159250"/>
          <p14:tracePt t="22416" x="2085975" y="4175125"/>
          <p14:tracePt t="22450" x="2116138" y="4175125"/>
          <p14:tracePt t="22506" x="2132013" y="4175125"/>
          <p14:tracePt t="22524" x="2146300" y="4175125"/>
          <p14:tracePt t="22559" x="2160588" y="4175125"/>
          <p14:tracePt t="22574" x="2176463" y="4175125"/>
          <p14:tracePt t="22614" x="2190750" y="4175125"/>
          <p14:tracePt t="22633" x="2206625" y="4189413"/>
          <p14:tracePt t="22646" x="2220913" y="4189413"/>
          <p14:tracePt t="22667" x="2235200" y="4189413"/>
          <p14:tracePt t="22756" x="2220913" y="4189413"/>
          <p14:tracePt t="22762" x="2206625" y="4189413"/>
          <p14:tracePt t="22768" x="2190750" y="4189413"/>
          <p14:tracePt t="22785" x="2176463" y="4189413"/>
          <p14:tracePt t="22789" x="2160588" y="4189413"/>
          <p14:tracePt t="22803" x="2146300" y="4189413"/>
          <p14:tracePt t="22811" x="2132013" y="4189413"/>
          <p14:tracePt t="22819" x="2101850" y="4189413"/>
          <p14:tracePt t="22832" x="2085975" y="4189413"/>
          <p14:tracePt t="22838" x="2071688" y="4189413"/>
          <p14:tracePt t="22849" x="2041525" y="4189413"/>
          <p14:tracePt t="22853" x="2027238" y="4189413"/>
          <p14:tracePt t="22864" x="1982788" y="4189413"/>
          <p14:tracePt t="22868" x="1966913" y="4189413"/>
          <p14:tracePt t="22875" x="1952625" y="4189413"/>
          <p14:tracePt t="22884" x="1922463" y="4189413"/>
          <p14:tracePt t="22889" x="1892300" y="4189413"/>
          <p14:tracePt t="22896" x="1878013" y="4189413"/>
          <p14:tracePt t="22903" x="1863725" y="4189413"/>
          <p14:tracePt t="22920" x="1847850" y="4189413"/>
          <p14:tracePt t="22924" x="1833563" y="4189413"/>
          <p14:tracePt t="22939" x="1817688" y="4189413"/>
          <p14:tracePt t="22946" x="1803400" y="4189413"/>
          <p14:tracePt t="22953" x="1789113" y="4189413"/>
          <p14:tracePt t="22961" x="1773238" y="4189413"/>
          <p14:tracePt t="22989" x="1758950" y="4189413"/>
          <p14:tracePt t="23762" x="1773238" y="4189413"/>
          <p14:tracePt t="23791" x="1789113" y="4175125"/>
          <p14:tracePt t="23826" x="1817688" y="4175125"/>
          <p14:tracePt t="23850" x="1833563" y="4175125"/>
          <p14:tracePt t="23855" x="1847850" y="4175125"/>
          <p14:tracePt t="23866" x="1863725" y="4175125"/>
          <p14:tracePt t="23871" x="1878013" y="4175125"/>
          <p14:tracePt t="23884" x="1892300" y="4175125"/>
          <p14:tracePt t="23901" x="1908175" y="4175125"/>
          <p14:tracePt t="23910" x="1922463" y="4189413"/>
          <p14:tracePt t="23912" x="1966913" y="4189413"/>
          <p14:tracePt t="23920" x="2057400" y="4189413"/>
          <p14:tracePt t="23927" x="2132013" y="4203700"/>
          <p14:tracePt t="23934" x="2206625" y="4203700"/>
          <p14:tracePt t="23950" x="2325688" y="4219575"/>
          <p14:tracePt t="23957" x="2414588" y="4233863"/>
          <p14:tracePt t="23962" x="2503488" y="4249738"/>
          <p14:tracePt t="23977" x="2713038" y="4264025"/>
          <p14:tracePt t="23985" x="2757488" y="4264025"/>
          <p14:tracePt t="23993" x="2816225" y="4264025"/>
          <p14:tracePt t="24007" x="2876550" y="4278313"/>
          <p14:tracePt t="24024" x="2890838" y="4278313"/>
          <p14:tracePt t="24042" x="2921000" y="4278313"/>
          <p14:tracePt t="24052" x="2936875" y="4294188"/>
          <p14:tracePt t="24055" x="2965450" y="4294188"/>
          <p14:tracePt t="24062" x="2981325" y="4294188"/>
          <p14:tracePt t="24071" x="3025775" y="4322763"/>
          <p14:tracePt t="24077" x="3070225" y="4322763"/>
          <p14:tracePt t="24084" x="3114675" y="4322763"/>
          <p14:tracePt t="24092" x="3159125" y="4322763"/>
          <p14:tracePt t="24102" x="3205163" y="4322763"/>
          <p14:tracePt t="24105" x="3263900" y="4322763"/>
          <p14:tracePt t="24114" x="3294063" y="4338638"/>
          <p14:tracePt t="24120" x="3338513" y="4338638"/>
          <p14:tracePt t="24127" x="3368675" y="4352925"/>
          <p14:tracePt t="24137" x="3382963" y="4352925"/>
          <p14:tracePt t="24141" x="3413125" y="4352925"/>
          <p14:tracePt t="24153" x="3457575" y="4352925"/>
          <p14:tracePt t="24156" x="3502025" y="4352925"/>
          <p14:tracePt t="24163" x="3532188" y="4352925"/>
          <p14:tracePt t="24170" x="3576638" y="4352925"/>
          <p14:tracePt t="24177" x="3636963" y="4352925"/>
          <p14:tracePt t="24185" x="3695700" y="4352925"/>
          <p14:tracePt t="24199" x="3725863" y="4352925"/>
          <p14:tracePt t="24203" x="3756025" y="4368800"/>
          <p14:tracePt t="24208" x="3816350" y="4368800"/>
          <p14:tracePt t="24224" x="3830638" y="4368800"/>
          <p14:tracePt t="24243" x="3844925" y="4368800"/>
          <p14:tracePt t="24325" x="3830638" y="4368800"/>
          <p14:tracePt t="24334" x="3800475" y="4368800"/>
          <p14:tracePt t="24352" x="3770313" y="4368800"/>
          <p14:tracePt t="24363" x="3741738" y="4368800"/>
          <p14:tracePt t="24371" x="3725863" y="4368800"/>
          <p14:tracePt t="24386" x="3695700" y="4368800"/>
          <p14:tracePt t="24401" x="3681413" y="4368800"/>
          <p14:tracePt t="24421" x="3667125" y="4368800"/>
          <p14:tracePt t="24427" x="3651250" y="4368800"/>
          <p14:tracePt t="24442" x="3636963" y="4368800"/>
          <p14:tracePt t="24452" x="3621088" y="4368800"/>
          <p14:tracePt t="24456" x="3606800" y="4368800"/>
          <p14:tracePt t="24475" x="3592513" y="4368800"/>
          <p14:tracePt t="24486" x="3576638" y="4368800"/>
          <p14:tracePt t="24504" x="3562350" y="4368800"/>
          <p14:tracePt t="24521" x="3548063" y="4368800"/>
          <p14:tracePt t="24528" x="3532188" y="4368800"/>
          <p14:tracePt t="24542" x="3502025" y="4383088"/>
          <p14:tracePt t="24552" x="3457575" y="4383088"/>
          <p14:tracePt t="24569" x="3443288" y="4383088"/>
          <p14:tracePt t="24573" x="3427413" y="4383088"/>
          <p14:tracePt t="24592" x="3398838" y="4383088"/>
          <p14:tracePt t="24679" x="3398838" y="4338638"/>
          <p14:tracePt t="28595" x="3398838" y="4308475"/>
          <p14:tracePt t="28602" x="3427413" y="4233863"/>
          <p14:tracePt t="28608" x="3502025" y="3876675"/>
          <p14:tracePt t="28617" x="3517900" y="3683000"/>
          <p14:tracePt t="28623" x="3592513" y="3414713"/>
          <p14:tracePt t="28640" x="3621088" y="3265488"/>
          <p14:tracePt t="28646" x="3667125" y="3146425"/>
          <p14:tracePt t="28654" x="3681413" y="3055938"/>
          <p14:tracePt t="28659" x="3725863" y="2981325"/>
          <p14:tracePt t="28667" x="3756025" y="2878138"/>
          <p14:tracePt t="28673" x="3786188" y="2787650"/>
          <p14:tracePt t="28683" x="3800475" y="2728913"/>
          <p14:tracePt t="28688" x="3816350" y="2698750"/>
          <p14:tracePt t="28697" x="3830638" y="2668588"/>
          <p14:tracePt t="28702" x="3844925" y="2624138"/>
          <p14:tracePt t="28709" x="3844925" y="2608263"/>
          <p14:tracePt t="28717" x="3844925" y="2563813"/>
          <p14:tracePt t="28723" x="3844925" y="2519363"/>
          <p14:tracePt t="28733" x="3844925" y="2474913"/>
          <p14:tracePt t="28742" x="3844925" y="2430463"/>
          <p14:tracePt t="28744" x="3844925" y="2400300"/>
          <p14:tracePt t="28757" x="3844925" y="2339975"/>
          <p14:tracePt t="28760" x="3844925" y="2325688"/>
          <p14:tracePt t="28767" x="3844925" y="2265363"/>
          <p14:tracePt t="28786" x="3844925" y="2251075"/>
          <p14:tracePt t="28788" x="3844925" y="2236788"/>
          <p14:tracePt t="28803" x="3875088" y="2192338"/>
          <p14:tracePt t="28809" x="3889375" y="2176463"/>
          <p14:tracePt t="28845" x="3905250" y="2176463"/>
          <p14:tracePt t="28853" x="3905250" y="2192338"/>
          <p14:tracePt t="28866" x="3905250" y="2206625"/>
          <p14:tracePt t="28873" x="3905250" y="2220913"/>
          <p14:tracePt t="28909" x="3889375" y="2220913"/>
          <p14:tracePt t="28919" x="3830638" y="2220913"/>
          <p14:tracePt t="28929" x="3800475" y="2220913"/>
          <p14:tracePt t="28936" x="3770313" y="2220913"/>
          <p14:tracePt t="28947" x="3651250" y="2220913"/>
          <p14:tracePt t="28953" x="3592513" y="2220913"/>
          <p14:tracePt t="28959" x="3562350" y="2220913"/>
          <p14:tracePt t="28967" x="3517900" y="2220913"/>
          <p14:tracePt t="28973" x="3502025" y="2220913"/>
          <p14:tracePt t="28983" x="3473450" y="2206625"/>
          <p14:tracePt t="28988" x="3443288" y="2192338"/>
          <p14:tracePt t="28995" x="3398838" y="2176463"/>
          <p14:tracePt t="29007" x="3368675" y="2162175"/>
          <p14:tracePt t="29011" x="3324225" y="2117725"/>
          <p14:tracePt t="29019" x="3308350" y="2087563"/>
          <p14:tracePt t="29024" x="3279775" y="2087563"/>
          <p14:tracePt t="29036" x="3249613" y="2087563"/>
          <p14:tracePt t="29042" x="3219450" y="2071688"/>
          <p14:tracePt t="29056" x="3189288" y="2071688"/>
          <p14:tracePt t="29060" x="3175000" y="2057400"/>
          <p14:tracePt t="29069" x="3130550" y="2043113"/>
          <p14:tracePt t="29075" x="3114675" y="2027238"/>
          <p14:tracePt t="29084" x="3084513" y="2012950"/>
          <p14:tracePt t="29089" x="3070225" y="1997075"/>
          <p14:tracePt t="29095" x="3025775" y="1982788"/>
          <p14:tracePt t="29102" x="3011488" y="1982788"/>
          <p14:tracePt t="29115" x="2981325" y="1952625"/>
          <p14:tracePt t="29119" x="2951163" y="1938338"/>
          <p14:tracePt t="29140" x="2921000" y="1938338"/>
          <p14:tracePt t="29153" x="2906713" y="1938338"/>
          <p14:tracePt t="29163" x="2890838" y="1938338"/>
          <p14:tracePt t="29168" x="2876550" y="1938338"/>
          <p14:tracePt t="29186" x="2862263" y="1938338"/>
          <p14:tracePt t="29189" x="2846388" y="1938338"/>
          <p14:tracePt t="29196" x="2846388" y="1922463"/>
          <p14:tracePt t="29205" x="2816225" y="1893888"/>
          <p14:tracePt t="29217" x="2801938" y="1893888"/>
          <p14:tracePt t="29224" x="2801938" y="1878013"/>
          <p14:tracePt t="29246" x="2787650" y="1878013"/>
          <p14:tracePt t="29274" x="2771775" y="1878013"/>
          <p14:tracePt t="29284" x="2757488" y="1878013"/>
          <p14:tracePt t="29296" x="2743200" y="1878013"/>
          <p14:tracePt t="29334" x="2727325" y="1863725"/>
          <p14:tracePt t="29364" x="2727325" y="1849438"/>
          <p14:tracePt t="29444" x="2727325" y="1833563"/>
          <p14:tracePt t="29468" x="2743200" y="1833563"/>
          <p14:tracePt t="29482" x="2757488" y="1833563"/>
          <p14:tracePt t="29498" x="2771775" y="1833563"/>
          <p14:tracePt t="29507" x="2771775" y="1819275"/>
          <p14:tracePt t="29696" x="2816225" y="1819275"/>
          <p14:tracePt t="29707" x="2846388" y="1819275"/>
          <p14:tracePt t="29712" x="2890838" y="1819275"/>
          <p14:tracePt t="29718" x="2921000" y="1819275"/>
          <p14:tracePt t="29725" x="2981325" y="1833563"/>
          <p14:tracePt t="29734" x="3055938" y="1849438"/>
          <p14:tracePt t="29740" x="3084513" y="1849438"/>
          <p14:tracePt t="29749" x="3114675" y="1849438"/>
          <p14:tracePt t="29759" x="3159125" y="1863725"/>
          <p14:tracePt t="29763" x="3189288" y="1863725"/>
          <p14:tracePt t="29774" x="3233738" y="1878013"/>
          <p14:tracePt t="29776" x="3263900" y="1893888"/>
          <p14:tracePt t="29783" x="3294063" y="1893888"/>
          <p14:tracePt t="29791" x="3324225" y="1908175"/>
          <p14:tracePt t="29801" x="3352800" y="1922463"/>
          <p14:tracePt t="29805" x="3382963" y="1922463"/>
          <p14:tracePt t="29811" x="3427413" y="1922463"/>
          <p14:tracePt t="29818" x="3443288" y="1938338"/>
          <p14:tracePt t="29826" x="3487738" y="1938338"/>
          <p14:tracePt t="29834" x="3532188" y="1952625"/>
          <p14:tracePt t="29842" x="3562350" y="1952625"/>
          <p14:tracePt t="29852" x="3606800" y="1968500"/>
          <p14:tracePt t="29854" x="3667125" y="1968500"/>
          <p14:tracePt t="29863" x="3711575" y="1982788"/>
          <p14:tracePt t="29870" x="3786188" y="1997075"/>
          <p14:tracePt t="29876" x="3800475" y="1997075"/>
          <p14:tracePt t="29892" x="3889375" y="1997075"/>
          <p14:tracePt t="29901" x="3905250" y="1997075"/>
          <p14:tracePt t="29904" x="3949700" y="1997075"/>
          <p14:tracePt t="29914" x="3963988" y="1997075"/>
          <p14:tracePt t="29918" x="3994150" y="1997075"/>
          <p14:tracePt t="29926" x="4024313" y="1997075"/>
          <p14:tracePt t="29933" x="4038600" y="1997075"/>
          <p14:tracePt t="29948" x="4084638" y="1997075"/>
          <p14:tracePt t="29958" x="4129088" y="1997075"/>
          <p14:tracePt t="29962" x="4143375" y="1997075"/>
          <p14:tracePt t="29969" x="4157663" y="1997075"/>
          <p14:tracePt t="29976" x="4187825" y="1997075"/>
          <p14:tracePt t="29983" x="4232275" y="1997075"/>
          <p14:tracePt t="29991" x="4248150" y="1997075"/>
          <p14:tracePt t="30008" x="4292600" y="1997075"/>
          <p14:tracePt t="30019" x="4322763" y="1997075"/>
          <p14:tracePt t="30026" x="4352925" y="1997075"/>
          <p14:tracePt t="30034" x="4381500" y="1997075"/>
          <p14:tracePt t="30041" x="4397375" y="1997075"/>
          <p14:tracePt t="30054" x="4456113" y="1982788"/>
          <p14:tracePt t="30068" x="4471988" y="1982788"/>
          <p14:tracePt t="30072" x="4500563" y="1982788"/>
          <p14:tracePt t="30077" x="4516438" y="1982788"/>
          <p14:tracePt t="30085" x="4575175" y="1968500"/>
          <p14:tracePt t="30092" x="4591050" y="1968500"/>
          <p14:tracePt t="30099" x="4621213" y="1968500"/>
          <p14:tracePt t="30105" x="4635500" y="1968500"/>
          <p14:tracePt t="30117" x="4649788" y="1968500"/>
          <p14:tracePt t="30121" x="4710113" y="1952625"/>
          <p14:tracePt t="30126" x="4724400" y="1952625"/>
          <p14:tracePt t="30135" x="4768850" y="1938338"/>
          <p14:tracePt t="30144" x="4799013" y="1938338"/>
          <p14:tracePt t="30149" x="4843463" y="1938338"/>
          <p14:tracePt t="30156" x="4859338" y="1938338"/>
          <p14:tracePt t="30163" x="4903788" y="1922463"/>
          <p14:tracePt t="30171" x="4948238" y="1922463"/>
          <p14:tracePt t="30176" x="4962525" y="1922463"/>
          <p14:tracePt t="30184" x="5008563" y="1922463"/>
          <p14:tracePt t="30191" x="5022850" y="1922463"/>
          <p14:tracePt t="30200" x="5067300" y="1922463"/>
          <p14:tracePt t="30206" x="5083175" y="1922463"/>
          <p14:tracePt t="30212" x="5127625" y="1922463"/>
          <p14:tracePt t="30223" x="5141913" y="1922463"/>
          <p14:tracePt t="30226" x="5186363" y="1908175"/>
          <p14:tracePt t="30235" x="5230813" y="1908175"/>
          <p14:tracePt t="30241" x="5260975" y="1908175"/>
          <p14:tracePt t="30248" x="5335588" y="1908175"/>
          <p14:tracePt t="30255" x="5365750" y="1908175"/>
          <p14:tracePt t="30262" x="5440363" y="1908175"/>
          <p14:tracePt t="30286" x="5514975" y="1908175"/>
          <p14:tracePt t="30293" x="5529263" y="1908175"/>
          <p14:tracePt t="30302" x="5573713" y="1908175"/>
          <p14:tracePt t="30312" x="5619750" y="1908175"/>
          <p14:tracePt t="30322" x="5648325" y="1908175"/>
          <p14:tracePt t="30327" x="5664200" y="1908175"/>
          <p14:tracePt t="30333" x="5708650" y="1908175"/>
          <p14:tracePt t="30342" x="5738813" y="1893888"/>
          <p14:tracePt t="30349" x="5783263" y="1893888"/>
          <p14:tracePt t="30355" x="5813425" y="1893888"/>
          <p14:tracePt t="30368" x="5827713" y="1893888"/>
          <p14:tracePt t="30371" x="5888038" y="1893888"/>
          <p14:tracePt t="30384" x="5916613" y="1893888"/>
          <p14:tracePt t="30401" x="5946775" y="1893888"/>
          <p14:tracePt t="30413" x="5962650" y="1893888"/>
          <p14:tracePt t="30421" x="5991225" y="1893888"/>
          <p14:tracePt t="30426" x="6021388" y="1893888"/>
          <p14:tracePt t="30434" x="6035675" y="1893888"/>
          <p14:tracePt t="30444" x="6051550" y="1893888"/>
          <p14:tracePt t="30449" x="6065838" y="1893888"/>
          <p14:tracePt t="30457" x="6096000" y="1893888"/>
          <p14:tracePt t="30463" x="6110288" y="1893888"/>
          <p14:tracePt t="30473" x="6126163" y="1893888"/>
          <p14:tracePt t="30477" x="6140450" y="1893888"/>
          <p14:tracePt t="30484" x="6170613" y="1893888"/>
          <p14:tracePt t="30492" x="6200775" y="1893888"/>
          <p14:tracePt t="30508" x="6229350" y="1893888"/>
          <p14:tracePt t="30515" x="6245225" y="1893888"/>
          <p14:tracePt t="30520" x="6275388" y="1893888"/>
          <p14:tracePt t="30527" x="6303963" y="1893888"/>
          <p14:tracePt t="30537" x="6319838" y="1878013"/>
          <p14:tracePt t="30553" x="6334125" y="1878013"/>
          <p14:tracePt t="30555" x="6350000" y="1878013"/>
          <p14:tracePt t="30566" x="6364288" y="1878013"/>
          <p14:tracePt t="30571" x="6378575" y="1878013"/>
          <p14:tracePt t="30577" x="6408738" y="1878013"/>
          <p14:tracePt t="30592" x="6424613" y="1878013"/>
          <p14:tracePt t="30600" x="6438900" y="1878013"/>
          <p14:tracePt t="30606" x="6438900" y="1863725"/>
          <p14:tracePt t="30617" x="6453188" y="1863725"/>
          <p14:tracePt t="30621" x="6469063" y="1863725"/>
          <p14:tracePt t="30635" x="6483350" y="1863725"/>
          <p14:tracePt t="30649" x="6497638" y="1863725"/>
          <p14:tracePt t="30656" x="6513513" y="1863725"/>
          <p14:tracePt t="30665" x="6527800" y="1863725"/>
          <p14:tracePt t="30677" x="6543675" y="1863725"/>
          <p14:tracePt t="30697" x="6557963" y="1863725"/>
          <p14:tracePt t="30709" x="6572250" y="1863725"/>
          <p14:tracePt t="30716" x="6602413" y="1863725"/>
          <p14:tracePt t="30727" x="6618288" y="1863725"/>
          <p14:tracePt t="30734" x="6632575" y="1863725"/>
          <p14:tracePt t="30742" x="6646863" y="1863725"/>
          <p14:tracePt t="30750" x="6662738" y="1863725"/>
          <p14:tracePt t="30757" x="6677025" y="1863725"/>
          <p14:tracePt t="30772" x="6721475" y="1863725"/>
          <p14:tracePt t="30788" x="6751638" y="1863725"/>
          <p14:tracePt t="30806" x="6811963" y="1849438"/>
          <p14:tracePt t="30819" x="6840538" y="1849438"/>
          <p14:tracePt t="30823" x="6870700" y="1849438"/>
          <p14:tracePt t="30827" x="6886575" y="1849438"/>
          <p14:tracePt t="30836" x="6900863" y="1833563"/>
          <p14:tracePt t="30842" x="6931025" y="1833563"/>
          <p14:tracePt t="30851" x="6945313" y="1833563"/>
          <p14:tracePt t="30856" x="6961188" y="1833563"/>
          <p14:tracePt t="30867" x="6975475" y="1833563"/>
          <p14:tracePt t="30886" x="7019925" y="1833563"/>
          <p14:tracePt t="30894" x="7034213" y="1833563"/>
          <p14:tracePt t="30901" x="7064375" y="1833563"/>
          <p14:tracePt t="30907" x="7080250" y="1833563"/>
          <p14:tracePt t="30917" x="7108825" y="1833563"/>
          <p14:tracePt t="30921" x="7138988" y="1819275"/>
          <p14:tracePt t="30929" x="7169150" y="1819275"/>
          <p14:tracePt t="30936" x="7183438" y="1819275"/>
          <p14:tracePt t="30943" x="7199313" y="1819275"/>
          <p14:tracePt t="30951" x="7243763" y="1819275"/>
          <p14:tracePt t="30959" x="7258050" y="1819275"/>
          <p14:tracePt t="30967" x="7288213" y="1819275"/>
          <p14:tracePt t="30976" x="7318375" y="1819275"/>
          <p14:tracePt t="30980" x="7362825" y="1803400"/>
          <p14:tracePt t="30985" x="7407275" y="1803400"/>
          <p14:tracePt t="30992" x="7423150" y="1803400"/>
          <p14:tracePt t="31007" x="7451725" y="1803400"/>
          <p14:tracePt t="31010" x="7481888" y="1803400"/>
          <p14:tracePt t="31015" x="7512050" y="1803400"/>
          <p14:tracePt t="31028" x="7526338" y="1803400"/>
          <p14:tracePt t="31043" x="7542213" y="1789113"/>
          <p14:tracePt t="31068" x="7556500" y="1774825"/>
          <p14:tracePt t="31073" x="7570788" y="1774825"/>
          <p14:tracePt t="31083" x="7586663" y="1774825"/>
          <p14:tracePt t="31086" x="7600950" y="1774825"/>
          <p14:tracePt t="31093" x="7616825" y="1774825"/>
          <p14:tracePt t="31101" x="7631113" y="1774825"/>
          <p14:tracePt t="31107" x="7661275" y="1774825"/>
          <p14:tracePt t="31115" x="7675563" y="1774825"/>
          <p14:tracePt t="31122" x="7691438" y="1774825"/>
          <p14:tracePt t="31136" x="7720013" y="1758950"/>
          <p14:tracePt t="31157" x="7750175" y="1758950"/>
          <p14:tracePt t="31171" x="7794625" y="1758950"/>
          <p14:tracePt t="31185" x="7824788" y="1744663"/>
          <p14:tracePt t="31200" x="7854950" y="1744663"/>
          <p14:tracePt t="31207" x="7885113" y="1744663"/>
          <p14:tracePt t="31224" x="7899400" y="1744663"/>
          <p14:tracePt t="31235" x="7913688" y="1744663"/>
          <p14:tracePt t="31665" x="7899400" y="1744663"/>
          <p14:tracePt t="31672" x="7899400" y="1758950"/>
          <p14:tracePt t="31687" x="7885113" y="1774825"/>
          <p14:tracePt t="31697" x="7885113" y="1789113"/>
          <p14:tracePt t="31708" x="7885113" y="1803400"/>
          <p14:tracePt t="31716" x="7869238" y="1803400"/>
          <p14:tracePt t="31732" x="7854950" y="1803400"/>
          <p14:tracePt t="31756" x="7810500" y="1833563"/>
          <p14:tracePt t="31760" x="7780338" y="1849438"/>
          <p14:tracePt t="31766" x="7661275" y="1893888"/>
          <p14:tracePt t="31773" x="7332663" y="1982788"/>
          <p14:tracePt t="31782" x="6886575" y="2192338"/>
          <p14:tracePt t="31790" x="6513513" y="2460625"/>
          <p14:tracePt t="31794" x="6170613" y="2668588"/>
          <p14:tracePt t="31804" x="6126163" y="2682875"/>
          <p14:tracePt t="31808" x="6096000" y="2698750"/>
          <p14:tracePt t="31823" x="6065838" y="2728913"/>
          <p14:tracePt t="31834" x="6021388" y="2743200"/>
          <p14:tracePt t="31837" x="5991225" y="2757488"/>
          <p14:tracePt t="31844" x="5857875" y="2787650"/>
          <p14:tracePt t="31855" x="5722938" y="2817813"/>
          <p14:tracePt t="31858" x="5499100" y="2878138"/>
          <p14:tracePt t="31866" x="5395913" y="2906713"/>
          <p14:tracePt t="31873" x="5260975" y="2922588"/>
          <p14:tracePt t="31884" x="5157788" y="2922588"/>
          <p14:tracePt t="31888" x="5083175" y="2967038"/>
          <p14:tracePt t="31894" x="4978400" y="2967038"/>
          <p14:tracePt t="31903" x="4889500" y="2967038"/>
          <p14:tracePt t="31915" x="4710113" y="3011488"/>
          <p14:tracePt t="31923" x="4605338" y="3025775"/>
          <p14:tracePt t="31932" x="4486275" y="3041650"/>
          <p14:tracePt t="31937" x="4456113" y="3041650"/>
          <p14:tracePt t="31944" x="4367213" y="3041650"/>
          <p14:tracePt t="31952" x="4337050" y="3041650"/>
          <p14:tracePt t="31959" x="4292600" y="3041650"/>
          <p14:tracePt t="31966" x="4262438" y="3041650"/>
          <p14:tracePt t="31973" x="4248150" y="3041650"/>
          <p14:tracePt t="31982" x="4217988" y="3025775"/>
          <p14:tracePt t="31995" x="4203700" y="3025775"/>
          <p14:tracePt t="31998" x="4143375" y="3011488"/>
          <p14:tracePt t="32010" x="4068763" y="2981325"/>
          <p14:tracePt t="32015" x="4024313" y="2951163"/>
          <p14:tracePt t="32023" x="3919538" y="2906713"/>
          <p14:tracePt t="32032" x="3830638" y="2892425"/>
          <p14:tracePt t="32039" x="3725863" y="2862263"/>
          <p14:tracePt t="32044" x="3695700" y="2817813"/>
          <p14:tracePt t="32054" x="3606800" y="2773363"/>
          <p14:tracePt t="32058" x="3548063" y="2713038"/>
          <p14:tracePt t="32068" x="3502025" y="2654300"/>
          <p14:tracePt t="32074" x="3457575" y="2579688"/>
          <p14:tracePt t="32084" x="3427413" y="2535238"/>
          <p14:tracePt t="32087" x="3398838" y="2505075"/>
          <p14:tracePt t="32095" x="3382963" y="2505075"/>
          <p14:tracePt t="32109" x="3368675" y="2505075"/>
          <p14:tracePt t="32117" x="3352800" y="2474913"/>
          <p14:tracePt t="32134" x="3324225" y="2474913"/>
          <p14:tracePt t="32148" x="3308350" y="2474913"/>
          <p14:tracePt t="32152" x="3294063" y="2474913"/>
          <p14:tracePt t="32166" x="3279775" y="2474913"/>
          <p14:tracePt t="32182" x="3263900" y="2474913"/>
          <p14:tracePt t="32231" x="3263900" y="2489200"/>
          <p14:tracePt t="32245" x="3279775" y="2505075"/>
          <p14:tracePt t="32274" x="3294063" y="2519363"/>
          <p14:tracePt t="32295" x="3308350" y="2519363"/>
          <p14:tracePt t="32303" x="3308350" y="2535238"/>
          <p14:tracePt t="32309" x="3338513" y="2549525"/>
          <p14:tracePt t="32317" x="3352800" y="2563813"/>
          <p14:tracePt t="32323" x="3368675" y="2608263"/>
          <p14:tracePt t="32332" x="3382963" y="2608263"/>
          <p14:tracePt t="32338" x="3398838" y="2654300"/>
          <p14:tracePt t="32345" x="3413125" y="2682875"/>
          <p14:tracePt t="32352" x="3473450" y="2773363"/>
          <p14:tracePt t="32359" x="3548063" y="2862263"/>
          <p14:tracePt t="32367" x="3621088" y="2936875"/>
          <p14:tracePt t="32374" x="3681413" y="2981325"/>
          <p14:tracePt t="32382" x="3741738" y="3055938"/>
          <p14:tracePt t="32388" x="3800475" y="3086100"/>
          <p14:tracePt t="32396" x="3844925" y="3130550"/>
          <p14:tracePt t="32403" x="3889375" y="3190875"/>
          <p14:tracePt t="32411" x="3935413" y="3235325"/>
          <p14:tracePt t="32418" x="3994150" y="3279775"/>
          <p14:tracePt t="32424" x="4054475" y="3309938"/>
          <p14:tracePt t="32433" x="4113213" y="3340100"/>
          <p14:tracePt t="32440" x="4143375" y="3354388"/>
          <p14:tracePt t="32446" x="4187825" y="3354388"/>
          <p14:tracePt t="32452" x="4217988" y="3368675"/>
          <p14:tracePt t="32460" x="4248150" y="3368675"/>
          <p14:tracePt t="32467" x="4262438" y="3368675"/>
          <p14:tracePt t="32474" x="4322763" y="3368675"/>
          <p14:tracePt t="32483" x="4337050" y="3354388"/>
          <p14:tracePt t="32488" x="4381500" y="3324225"/>
          <p14:tracePt t="32496" x="4425950" y="3309938"/>
          <p14:tracePt t="32506" x="4486275" y="3279775"/>
          <p14:tracePt t="32511" x="4530725" y="3249613"/>
          <p14:tracePt t="32519" x="4591050" y="3249613"/>
          <p14:tracePt t="32524" x="4649788" y="3235325"/>
          <p14:tracePt t="32533" x="4679950" y="3221038"/>
          <p14:tracePt t="32538" x="4754563" y="3190875"/>
          <p14:tracePt t="32546" x="4784725" y="3175000"/>
          <p14:tracePt t="32554" x="4843463" y="3160713"/>
          <p14:tracePt t="32561" x="4873625" y="3160713"/>
          <p14:tracePt t="32567" x="4918075" y="3160713"/>
          <p14:tracePt t="32574" x="4962525" y="3146425"/>
          <p14:tracePt t="32583" x="4978400" y="3146425"/>
          <p14:tracePt t="32589" x="5008563" y="3146425"/>
          <p14:tracePt t="32600" x="5022850" y="3146425"/>
          <p14:tracePt t="32612" x="5022850" y="3130550"/>
          <p14:tracePt t="32618" x="5022850" y="3116263"/>
          <p14:tracePt t="32634" x="5022850" y="3100388"/>
          <p14:tracePt t="32639" x="5022850" y="3071813"/>
          <p14:tracePt t="32648" x="5037138" y="3011488"/>
          <p14:tracePt t="32653" x="5083175" y="2936875"/>
          <p14:tracePt t="32660" x="5127625" y="2862263"/>
          <p14:tracePt t="32668" x="5141913" y="2817813"/>
          <p14:tracePt t="32675" x="5141913" y="2787650"/>
          <p14:tracePt t="32683" x="5141913" y="2773363"/>
          <p14:tracePt t="32689" x="5141913" y="2757488"/>
          <p14:tracePt t="32700" x="5141913" y="2743200"/>
          <p14:tracePt t="32712" x="5141913" y="2728913"/>
          <p14:tracePt t="32717" x="5127625" y="2728913"/>
          <p14:tracePt t="32733" x="5097463" y="2713038"/>
          <p14:tracePt t="32741" x="5053013" y="2713038"/>
          <p14:tracePt t="32749" x="5022850" y="2682875"/>
          <p14:tracePt t="32756" x="4978400" y="2668588"/>
          <p14:tracePt t="32763" x="4948238" y="2654300"/>
          <p14:tracePt t="32768" x="4933950" y="2654300"/>
          <p14:tracePt t="32775" x="4918075" y="2654300"/>
          <p14:tracePt t="32782" x="4889500" y="2638425"/>
          <p14:tracePt t="32789" x="4859338" y="2624138"/>
          <p14:tracePt t="32799" x="4843463" y="2624138"/>
          <p14:tracePt t="32806" x="4829175" y="2608263"/>
          <p14:tracePt t="32822" x="4814888" y="2608263"/>
          <p14:tracePt t="32825" x="4799013" y="2608263"/>
          <p14:tracePt t="32850" x="4784725" y="2608263"/>
          <p14:tracePt t="32854" x="4784725" y="2624138"/>
          <p14:tracePt t="32864" x="4768850" y="2624138"/>
          <p14:tracePt t="32868" x="4768850" y="2638425"/>
          <p14:tracePt t="32875" x="4768850" y="2654300"/>
          <p14:tracePt t="32883" x="4768850" y="2698750"/>
          <p14:tracePt t="32899" x="4768850" y="2728913"/>
          <p14:tracePt t="32904" x="4768850" y="2743200"/>
          <p14:tracePt t="32917" x="4768850" y="2803525"/>
          <p14:tracePt t="32926" x="4784725" y="2832100"/>
          <p14:tracePt t="32932" x="4799013" y="2847975"/>
          <p14:tracePt t="32946" x="4814888" y="2878138"/>
          <p14:tracePt t="32950" x="4814888" y="2892425"/>
          <p14:tracePt t="32957" x="4843463" y="2936875"/>
          <p14:tracePt t="32962" x="4873625" y="2967038"/>
          <p14:tracePt t="32975" x="4962525" y="3055938"/>
          <p14:tracePt t="32982" x="5037138" y="3100388"/>
          <p14:tracePt t="32990" x="5127625" y="3146425"/>
          <p14:tracePt t="32998" x="5202238" y="3175000"/>
          <p14:tracePt t="33008" x="5230813" y="3205163"/>
          <p14:tracePt t="33013" x="5291138" y="3205163"/>
          <p14:tracePt t="33019" x="5321300" y="3205163"/>
          <p14:tracePt t="33025" x="5351463" y="3205163"/>
          <p14:tracePt t="33036" x="5380038" y="3205163"/>
          <p14:tracePt t="33052" x="5395913" y="3205163"/>
          <p14:tracePt t="33055" x="5410200" y="3205163"/>
          <p14:tracePt t="33068" x="5426075" y="3205163"/>
          <p14:tracePt t="33083" x="5440363" y="3190875"/>
          <p14:tracePt t="33104" x="5440363" y="3175000"/>
          <p14:tracePt t="33117" x="5454650" y="3146425"/>
          <p14:tracePt t="33119" x="5454650" y="3130550"/>
          <p14:tracePt t="33125" x="5440363" y="3130550"/>
          <p14:tracePt t="33133" x="5440363" y="3116263"/>
          <p14:tracePt t="33142" x="5426075" y="3116263"/>
          <p14:tracePt t="33148" x="5426075" y="3086100"/>
          <p14:tracePt t="33154" x="5410200" y="3086100"/>
          <p14:tracePt t="33176" x="5395913" y="3086100"/>
          <p14:tracePt t="33184" x="5380038" y="3086100"/>
          <p14:tracePt t="33198" x="5365750" y="3086100"/>
          <p14:tracePt t="33214" x="5321300" y="3071813"/>
          <p14:tracePt t="33225" x="5305425" y="3071813"/>
          <p14:tracePt t="33232" x="5291138" y="3055938"/>
          <p14:tracePt t="33240" x="5276850" y="3055938"/>
          <p14:tracePt t="33248" x="5260975" y="3055938"/>
          <p14:tracePt t="33934" x="5260975" y="3041650"/>
          <p14:tracePt t="33956" x="5246688" y="3041650"/>
          <p14:tracePt t="33975" x="5230813" y="3041650"/>
          <p14:tracePt t="33979" x="5216525" y="3041650"/>
          <p14:tracePt t="33998" x="5202238" y="3041650"/>
          <p14:tracePt t="34208" x="5186363" y="3041650"/>
          <p14:tracePt t="35458" x="5186363" y="3071813"/>
          <p14:tracePt t="35473" x="5186363" y="3116263"/>
          <p14:tracePt t="35481" x="5202238" y="3146425"/>
          <p14:tracePt t="35489" x="5216525" y="3190875"/>
          <p14:tracePt t="35495" x="5216525" y="3221038"/>
          <p14:tracePt t="35506" x="5216525" y="3265488"/>
          <p14:tracePt t="35508" x="5230813" y="3340100"/>
          <p14:tracePt t="35517" x="5230813" y="3368675"/>
          <p14:tracePt t="35523" x="5230813" y="3414713"/>
          <p14:tracePt t="35532" x="5230813" y="3429000"/>
          <p14:tracePt t="35539" x="5230813" y="3459163"/>
          <p14:tracePt t="35544" x="5246688" y="3473450"/>
          <p14:tracePt t="35554" x="5260975" y="3517900"/>
          <p14:tracePt t="35559" x="5291138" y="3533775"/>
          <p14:tracePt t="35571" x="5291138" y="3563938"/>
          <p14:tracePt t="35573" x="5305425" y="3592513"/>
          <p14:tracePt t="35582" x="5321300" y="3652838"/>
          <p14:tracePt t="35588" x="5351463" y="3683000"/>
          <p14:tracePt t="35598" x="5380038" y="3816350"/>
          <p14:tracePt t="35602" x="5395913" y="3890963"/>
          <p14:tracePt t="35612" x="5440363" y="4010025"/>
          <p14:tracePt t="35617" x="5454650" y="4100513"/>
          <p14:tracePt t="35623" x="5470525" y="4175125"/>
          <p14:tracePt t="35632" x="5470525" y="4189413"/>
          <p14:tracePt t="35638" x="5484813" y="4233863"/>
          <p14:tracePt t="35649" x="5484813" y="4249738"/>
          <p14:tracePt t="35654" x="5499100" y="4278313"/>
          <p14:tracePt t="35667" x="5499100" y="4294188"/>
          <p14:tracePt t="35673" x="5514975" y="4294188"/>
          <p14:tracePt t="35681" x="5514975" y="4308475"/>
          <p14:tracePt t="35698" x="5529263" y="4308475"/>
          <p14:tracePt t="35710" x="5545138" y="4308475"/>
          <p14:tracePt t="35717" x="5559425" y="4338638"/>
          <p14:tracePt t="35724" x="5573713" y="4352925"/>
          <p14:tracePt t="35732" x="5619750" y="4352925"/>
          <p14:tracePt t="35738" x="5634038" y="4383088"/>
          <p14:tracePt t="35748" x="5694363" y="4413250"/>
          <p14:tracePt t="35760" x="5738813" y="4471988"/>
          <p14:tracePt t="35767" x="5767388" y="4487863"/>
          <p14:tracePt t="35774" x="5813425" y="4518025"/>
          <p14:tracePt t="35782" x="5827713" y="4546600"/>
          <p14:tracePt t="35789" x="5842000" y="4576763"/>
          <p14:tracePt t="35798" x="5857875" y="4592638"/>
          <p14:tracePt t="35804" x="5872163" y="4606925"/>
          <p14:tracePt t="36032" x="5872163" y="4576763"/>
          <p14:tracePt t="36038" x="5872163" y="4562475"/>
          <p14:tracePt t="36053" x="5872163" y="4546600"/>
          <p14:tracePt t="36062" x="5872163" y="4532313"/>
          <p14:tracePt t="36069" x="5872163" y="4518025"/>
          <p14:tracePt t="36105" x="5872163" y="4502150"/>
          <p14:tracePt t="36137" x="5872163" y="4487863"/>
          <p14:tracePt t="36168" x="5872163" y="4471988"/>
          <p14:tracePt t="36176" x="5872163" y="4457700"/>
          <p14:tracePt t="36741" x="5888038" y="4457700"/>
          <p14:tracePt t="36747" x="5902325" y="4457700"/>
          <p14:tracePt t="36756" x="5916613" y="4457700"/>
          <p14:tracePt t="36776" x="5932488" y="4457700"/>
          <p14:tracePt t="36783" x="5946775" y="4457700"/>
          <p14:tracePt t="36805" x="5962650" y="4457700"/>
          <p14:tracePt t="36814" x="5976938" y="4457700"/>
          <p14:tracePt t="36822" x="5991225" y="4457700"/>
          <p14:tracePt t="36833" x="6007100" y="4457700"/>
          <p14:tracePt t="36849" x="6021388" y="4457700"/>
          <p14:tracePt t="36855" x="6035675" y="4457700"/>
          <p14:tracePt t="36882" x="6051550" y="4457700"/>
          <p14:tracePt t="36884" x="6065838" y="4457700"/>
          <p14:tracePt t="36915" x="6096000" y="4457700"/>
          <p14:tracePt t="36927" x="6110288" y="4457700"/>
          <p14:tracePt t="36947" x="6126163" y="4443413"/>
          <p14:tracePt t="36956" x="6140450" y="4443413"/>
          <p14:tracePt t="36969" x="6170613" y="4443413"/>
          <p14:tracePt t="36977" x="6184900" y="4443413"/>
          <p14:tracePt t="36983" x="6200775" y="4443413"/>
          <p14:tracePt t="36991" x="6200775" y="4427538"/>
          <p14:tracePt t="36998" x="6215063" y="4427538"/>
          <p14:tracePt t="37007" x="6229350" y="4427538"/>
          <p14:tracePt t="37027" x="6245225" y="4427538"/>
          <p14:tracePt t="37036" x="6259513" y="4427538"/>
          <p14:tracePt t="37055" x="6289675" y="4427538"/>
          <p14:tracePt t="37083" x="6303963" y="4427538"/>
          <p14:tracePt t="37093" x="6319838" y="4427538"/>
          <p14:tracePt t="37114" x="6350000" y="4427538"/>
          <p14:tracePt t="37133" x="6364288" y="4427538"/>
          <p14:tracePt t="37145" x="6394450" y="4427538"/>
          <p14:tracePt t="37150" x="6408738" y="4427538"/>
          <p14:tracePt t="37171" x="6424613" y="4427538"/>
          <p14:tracePt t="37177" x="6438900" y="4427538"/>
          <p14:tracePt t="37223" x="6453188" y="4427538"/>
          <p14:tracePt t="37506" x="6438900" y="4427538"/>
          <p14:tracePt t="37523" x="6424613" y="4427538"/>
          <p14:tracePt t="37542" x="6408738" y="4427538"/>
          <p14:tracePt t="37556" x="6394450" y="4427538"/>
          <p14:tracePt t="37627" x="6378575" y="4427538"/>
          <p14:tracePt t="37872" x="6378575" y="4413250"/>
          <p14:tracePt t="37932" x="6394450" y="4413250"/>
          <p14:tracePt t="37949" x="6408738" y="4413250"/>
          <p14:tracePt t="37976" x="6424613" y="4413250"/>
          <p14:tracePt t="37995" x="6438900" y="4413250"/>
          <p14:tracePt t="38007" x="6453188" y="4413250"/>
          <p14:tracePt t="38014" x="6469063" y="4413250"/>
          <p14:tracePt t="38057" x="6483350" y="4413250"/>
          <p14:tracePt t="38157" x="6497638" y="4413250"/>
          <p14:tracePt t="38214" x="6513513" y="4413250"/>
          <p14:tracePt t="38474" x="6497638" y="4413250"/>
          <p14:tracePt t="38494" x="6483350" y="4413250"/>
          <p14:tracePt t="38515" x="6469063" y="4413250"/>
          <p14:tracePt t="38565" x="6453188" y="4413250"/>
          <p14:tracePt t="38583" x="6438900" y="4413250"/>
          <p14:tracePt t="38603" x="6424613" y="4413250"/>
          <p14:tracePt t="38629" x="6394450" y="4413250"/>
          <p14:tracePt t="38637" x="6394450" y="4427538"/>
          <p14:tracePt t="38659" x="6378575" y="4427538"/>
          <p14:tracePt t="38673" x="6364288" y="4427538"/>
          <p14:tracePt t="38699" x="6350000" y="4427538"/>
          <p14:tracePt t="38706" x="6334125" y="4427538"/>
          <p14:tracePt t="38716" x="6334125" y="4443413"/>
          <p14:tracePt t="38723" x="6319838" y="4443413"/>
          <p14:tracePt t="38733" x="6303963" y="4443413"/>
          <p14:tracePt t="38738" x="6289675" y="4443413"/>
          <p14:tracePt t="38759" x="6275388" y="4457700"/>
          <p14:tracePt t="38774" x="6259513" y="4457700"/>
          <p14:tracePt t="38795" x="6245225" y="4457700"/>
          <p14:tracePt t="38802" x="6229350" y="4471988"/>
          <p14:tracePt t="38823" x="6200775" y="4471988"/>
          <p14:tracePt t="38837" x="6184900" y="4471988"/>
          <p14:tracePt t="38849" x="6170613" y="4471988"/>
          <p14:tracePt t="38866" x="6156325" y="4471988"/>
          <p14:tracePt t="38884" x="6140450" y="4471988"/>
          <p14:tracePt t="38898" x="6126163" y="4471988"/>
          <p14:tracePt t="38902" x="6110288" y="4471988"/>
          <p14:tracePt t="38909" x="6096000" y="4471988"/>
          <p14:tracePt t="38917" x="6081713" y="4471988"/>
          <p14:tracePt t="38932" x="6065838" y="4471988"/>
          <p14:tracePt t="38947" x="6035675" y="4471988"/>
          <p14:tracePt t="38960" x="6007100" y="4471988"/>
          <p14:tracePt t="38975" x="5976938" y="4471988"/>
          <p14:tracePt t="38981" x="5962650" y="4471988"/>
          <p14:tracePt t="38988" x="5932488" y="4471988"/>
          <p14:tracePt t="38997" x="5916613" y="4471988"/>
          <p14:tracePt t="39006" x="5872163" y="4471988"/>
          <p14:tracePt t="39016" x="5842000" y="4471988"/>
          <p14:tracePt t="39036" x="5813425" y="4471988"/>
          <p14:tracePt t="39095" x="5813425" y="4457700"/>
          <p14:tracePt t="39138" x="5827713" y="4427538"/>
          <p14:tracePt t="39145" x="5857875" y="4427538"/>
          <p14:tracePt t="39152" x="5872163" y="4427538"/>
          <p14:tracePt t="39159" x="5902325" y="4427538"/>
          <p14:tracePt t="39174" x="5932488" y="4427538"/>
          <p14:tracePt t="39183" x="5946775" y="4427538"/>
          <p14:tracePt t="39188" x="5976938" y="4427538"/>
          <p14:tracePt t="39202" x="6007100" y="4427538"/>
          <p14:tracePt t="39210" x="6021388" y="4427538"/>
          <p14:tracePt t="39218" x="6035675" y="4427538"/>
          <p14:tracePt t="39224" x="6051550" y="4427538"/>
          <p14:tracePt t="39233" x="6065838" y="4413250"/>
          <p14:tracePt t="39238" x="6065838" y="4397375"/>
          <p14:tracePt t="39247" x="6081713" y="4397375"/>
          <p14:tracePt t="39256" x="6096000" y="4397375"/>
          <p14:tracePt t="39260" x="6110288" y="4397375"/>
          <p14:tracePt t="39267" x="6126163" y="4397375"/>
          <p14:tracePt t="39274" x="6140450" y="4383088"/>
          <p14:tracePt t="39284" x="6156325" y="4383088"/>
          <p14:tracePt t="39308" x="6170613" y="4383088"/>
          <p14:tracePt t="39319" x="6184900" y="4368800"/>
          <p14:tracePt t="39338" x="6215063" y="4368800"/>
          <p14:tracePt t="39363" x="6229350" y="4368800"/>
          <p14:tracePt t="39374" x="6245225" y="4368800"/>
          <p14:tracePt t="39396" x="6259513" y="4368800"/>
          <p14:tracePt t="39413" x="6275388" y="4352925"/>
          <p14:tracePt t="39418" x="6289675" y="4352925"/>
          <p14:tracePt t="39424" x="6303963" y="4352925"/>
          <p14:tracePt t="39438" x="6334125" y="4352925"/>
          <p14:tracePt t="39453" x="6350000" y="4352925"/>
          <p14:tracePt t="39474" x="6364288" y="4338638"/>
          <p14:tracePt t="39483" x="6378575" y="4338638"/>
          <p14:tracePt t="39625" x="6364288" y="4338638"/>
          <p14:tracePt t="39639" x="6350000" y="4338638"/>
          <p14:tracePt t="39653" x="6334125" y="4338638"/>
          <p14:tracePt t="39661" x="6319838" y="4338638"/>
          <p14:tracePt t="39667" x="6303963" y="4338638"/>
          <p14:tracePt t="39676" x="6275388" y="4338638"/>
          <p14:tracePt t="39695" x="6245225" y="4338638"/>
          <p14:tracePt t="39700" x="6229350" y="4338638"/>
          <p14:tracePt t="39703" x="6215063" y="4352925"/>
          <p14:tracePt t="39713" x="6200775" y="4368800"/>
          <p14:tracePt t="39718" x="6184900" y="4368800"/>
          <p14:tracePt t="39733" x="6170613" y="4383088"/>
          <p14:tracePt t="39739" x="6156325" y="4383088"/>
          <p14:tracePt t="39758" x="6140450" y="4383088"/>
          <p14:tracePt t="39764" x="6126163" y="4383088"/>
          <p14:tracePt t="39770" x="6096000" y="4383088"/>
          <p14:tracePt t="39782" x="6065838" y="4383088"/>
          <p14:tracePt t="39789" x="6051550" y="4383088"/>
          <p14:tracePt t="39797" x="6035675" y="4383088"/>
          <p14:tracePt t="39817" x="6021388" y="4383088"/>
          <p14:tracePt t="39823" x="6007100" y="4383088"/>
          <p14:tracePt t="39825" x="5991225" y="4397375"/>
          <p14:tracePt t="39835" x="5976938" y="4397375"/>
          <p14:tracePt t="39849" x="5962650" y="4397375"/>
          <p14:tracePt t="39854" x="5946775" y="4397375"/>
          <p14:tracePt t="39868" x="5932488" y="4397375"/>
          <p14:tracePt t="39876" x="5916613" y="4397375"/>
          <p14:tracePt t="39898" x="5916613" y="4413250"/>
          <p14:tracePt t="39916" x="5902325" y="4413250"/>
          <p14:tracePt t="39930" x="5888038" y="4413250"/>
          <p14:tracePt t="39933" x="5872163" y="4413250"/>
          <p14:tracePt t="39949" x="5857875" y="4427538"/>
          <p14:tracePt t="39954" x="5842000" y="4427538"/>
          <p14:tracePt t="39964" x="5827713" y="4427538"/>
          <p14:tracePt t="39968" x="5813425" y="4427538"/>
          <p14:tracePt t="39997" x="5797550" y="4427538"/>
          <p14:tracePt t="40071" x="5813425" y="4427538"/>
          <p14:tracePt t="40077" x="5842000" y="4427538"/>
          <p14:tracePt t="40085" x="5872163" y="4427538"/>
          <p14:tracePt t="40099" x="5902325" y="4427538"/>
          <p14:tracePt t="40105" x="5932488" y="4427538"/>
          <p14:tracePt t="40117" x="5946775" y="4427538"/>
          <p14:tracePt t="40119" x="5976938" y="4427538"/>
          <p14:tracePt t="40126" x="5991225" y="4427538"/>
          <p14:tracePt t="40133" x="6035675" y="4427538"/>
          <p14:tracePt t="40144" x="6051550" y="4427538"/>
          <p14:tracePt t="40147" x="6081713" y="4427538"/>
          <p14:tracePt t="40166" x="6096000" y="4427538"/>
          <p14:tracePt t="40168" x="6110288" y="4427538"/>
          <p14:tracePt t="40183" x="6140450" y="4427538"/>
          <p14:tracePt t="40197" x="6156325" y="4427538"/>
          <p14:tracePt t="40214" x="6170613" y="4427538"/>
          <p14:tracePt t="40226" x="6184900" y="4427538"/>
          <p14:tracePt t="40233" x="6200775" y="4427538"/>
          <p14:tracePt t="40257" x="6215063" y="4427538"/>
          <p14:tracePt t="40263" x="6229350" y="4427538"/>
          <p14:tracePt t="40283" x="6259513" y="4413250"/>
          <p14:tracePt t="40305" x="6289675" y="4397375"/>
          <p14:tracePt t="40323" x="6303963" y="4397375"/>
          <p14:tracePt t="40327" x="6319838" y="4397375"/>
          <p14:tracePt t="40335" x="6350000" y="4397375"/>
          <p14:tracePt t="40348" x="6364288" y="4383088"/>
          <p14:tracePt t="40355" x="6378575" y="4383088"/>
          <p14:tracePt t="40365" x="6394450" y="4383088"/>
          <p14:tracePt t="40369" x="6408738" y="4383088"/>
          <p14:tracePt t="40384" x="6453188" y="4383088"/>
          <p14:tracePt t="40405" x="6469063" y="4383088"/>
          <p14:tracePt t="40427" x="6483350" y="4383088"/>
          <p14:tracePt t="40434" x="6497638" y="4383088"/>
          <p14:tracePt t="40448" x="6513513" y="4383088"/>
          <p14:tracePt t="40463" x="6527800" y="4383088"/>
          <p14:tracePt t="40472" x="6543675" y="4383088"/>
          <p14:tracePt t="40477" x="6557963" y="4383088"/>
          <p14:tracePt t="40522" x="6572250" y="4383088"/>
          <p14:tracePt t="40536" x="6588125" y="4383088"/>
          <p14:tracePt t="41145" x="6543675" y="4278313"/>
          <p14:tracePt t="41151" x="6497638" y="3921125"/>
          <p14:tracePt t="41157" x="6453188" y="3489325"/>
          <p14:tracePt t="41164" x="6378575" y="3130550"/>
          <p14:tracePt t="41173" x="6350000" y="2220913"/>
          <p14:tracePt t="41179" x="6364288" y="1535113"/>
          <p14:tracePt t="41185" x="6394450" y="4778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C346-C9E0-4BB8-9BA5-751C98480139}"/>
              </a:ext>
            </a:extLst>
          </p:cNvPr>
          <p:cNvSpPr>
            <a:spLocks noGrp="1"/>
          </p:cNvSpPr>
          <p:nvPr>
            <p:ph type="title"/>
          </p:nvPr>
        </p:nvSpPr>
        <p:spPr>
          <a:xfrm>
            <a:off x="240323" y="206864"/>
            <a:ext cx="10515600" cy="698744"/>
          </a:xfrm>
        </p:spPr>
        <p:txBody>
          <a:bodyPr/>
          <a:lstStyle/>
          <a:p>
            <a:r>
              <a:rPr lang="en-US" dirty="0">
                <a:latin typeface="+mn-lt"/>
              </a:rPr>
              <a:t>Polarimetry for the Nab Experiment</a:t>
            </a:r>
          </a:p>
        </p:txBody>
      </p:sp>
      <p:sp>
        <p:nvSpPr>
          <p:cNvPr id="4" name="TextBox 3">
            <a:extLst>
              <a:ext uri="{FF2B5EF4-FFF2-40B4-BE49-F238E27FC236}">
                <a16:creationId xmlns:a16="http://schemas.microsoft.com/office/drawing/2014/main" id="{983EB47F-5AD2-4B54-B870-76CEFE71C101}"/>
              </a:ext>
            </a:extLst>
          </p:cNvPr>
          <p:cNvSpPr txBox="1"/>
          <p:nvPr/>
        </p:nvSpPr>
        <p:spPr>
          <a:xfrm>
            <a:off x="240323" y="810195"/>
            <a:ext cx="4807919" cy="461665"/>
          </a:xfrm>
          <a:prstGeom prst="rect">
            <a:avLst/>
          </a:prstGeom>
          <a:noFill/>
        </p:spPr>
        <p:txBody>
          <a:bodyPr wrap="none" rtlCol="0">
            <a:spAutoFit/>
          </a:bodyPr>
          <a:lstStyle/>
          <a:p>
            <a:r>
              <a:rPr lang="en-US" sz="2400" dirty="0"/>
              <a:t>Measuring our Spin Flipper Efficiency</a:t>
            </a:r>
          </a:p>
        </p:txBody>
      </p:sp>
      <p:sp>
        <p:nvSpPr>
          <p:cNvPr id="6" name="TextBox 5">
            <a:extLst>
              <a:ext uri="{FF2B5EF4-FFF2-40B4-BE49-F238E27FC236}">
                <a16:creationId xmlns:a16="http://schemas.microsoft.com/office/drawing/2014/main" id="{B713CD2B-8566-45C8-BDE9-A5AF5FFD32D8}"/>
              </a:ext>
            </a:extLst>
          </p:cNvPr>
          <p:cNvSpPr txBox="1"/>
          <p:nvPr/>
        </p:nvSpPr>
        <p:spPr>
          <a:xfrm>
            <a:off x="240323" y="1284369"/>
            <a:ext cx="9729595" cy="2862322"/>
          </a:xfrm>
          <a:prstGeom prst="rect">
            <a:avLst/>
          </a:prstGeom>
          <a:noFill/>
        </p:spPr>
        <p:txBody>
          <a:bodyPr wrap="square" rtlCol="0">
            <a:spAutoFit/>
          </a:bodyPr>
          <a:lstStyle/>
          <a:p>
            <a:r>
              <a:rPr lang="en-US" sz="2000" dirty="0"/>
              <a:t>We need to understand our Spin Flipper Efficiency. We can’t do that on a beam where we expect a small polarization, so we will add a 3He Polarizer to our setup</a:t>
            </a:r>
          </a:p>
          <a:p>
            <a:endParaRPr lang="en-US" sz="2000" dirty="0"/>
          </a:p>
          <a:p>
            <a:r>
              <a:rPr lang="en-US" sz="2000" dirty="0"/>
              <a:t>We will need 4 measurements this time:</a:t>
            </a: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Beam through polarized </a:t>
            </a:r>
            <a:r>
              <a:rPr lang="en-US" sz="2000" b="0" i="0" u="none" strike="noStrike" baseline="30000" dirty="0">
                <a:solidFill>
                  <a:srgbClr val="000000"/>
                </a:solidFill>
                <a:effectLst/>
              </a:rPr>
              <a:t>3</a:t>
            </a:r>
            <a:r>
              <a:rPr lang="en-US" sz="2000" b="0" i="0" u="none" strike="noStrike" dirty="0">
                <a:solidFill>
                  <a:srgbClr val="000000"/>
                </a:solidFill>
                <a:effectLst/>
              </a:rPr>
              <a:t>He – T</a:t>
            </a:r>
            <a:r>
              <a:rPr lang="en-US" sz="2000" b="0" i="0" u="none" strike="noStrike" baseline="-25000" dirty="0">
                <a:solidFill>
                  <a:srgbClr val="000000"/>
                </a:solidFill>
                <a:effectLst/>
              </a:rPr>
              <a:t>++</a:t>
            </a:r>
            <a:endParaRPr lang="en-US" sz="2000"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Flipped beam through polarized </a:t>
            </a:r>
            <a:r>
              <a:rPr lang="en-US" sz="2000" b="0" i="0" u="none" strike="noStrike" baseline="30000" dirty="0">
                <a:solidFill>
                  <a:srgbClr val="000000"/>
                </a:solidFill>
                <a:effectLst/>
              </a:rPr>
              <a:t>3</a:t>
            </a:r>
            <a:r>
              <a:rPr lang="en-US" sz="2000" b="0" i="0" u="none" strike="noStrike" dirty="0">
                <a:solidFill>
                  <a:srgbClr val="000000"/>
                </a:solidFill>
                <a:effectLst/>
              </a:rPr>
              <a:t>He – T</a:t>
            </a:r>
            <a:r>
              <a:rPr lang="en-US" sz="2000" b="0" i="0" u="none" strike="noStrike" baseline="-25000" dirty="0">
                <a:solidFill>
                  <a:srgbClr val="000000"/>
                </a:solidFill>
                <a:effectLst/>
              </a:rPr>
              <a:t>-+</a:t>
            </a:r>
            <a:endParaRPr lang="en-US" sz="2000"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Beam through polarized, flipped </a:t>
            </a:r>
            <a:r>
              <a:rPr lang="en-US" sz="2000" b="0" i="0" u="none" strike="noStrike" baseline="30000" dirty="0">
                <a:solidFill>
                  <a:srgbClr val="000000"/>
                </a:solidFill>
                <a:effectLst/>
              </a:rPr>
              <a:t>3</a:t>
            </a:r>
            <a:r>
              <a:rPr lang="en-US" sz="2000" b="0" i="0" u="none" strike="noStrike" dirty="0">
                <a:solidFill>
                  <a:srgbClr val="000000"/>
                </a:solidFill>
                <a:effectLst/>
              </a:rPr>
              <a:t>He T</a:t>
            </a:r>
            <a:r>
              <a:rPr lang="en-US" sz="2000" b="0" i="0" u="none" strike="noStrike" baseline="-25000" dirty="0">
                <a:solidFill>
                  <a:srgbClr val="000000"/>
                </a:solidFill>
                <a:effectLst/>
              </a:rPr>
              <a:t>+-</a:t>
            </a:r>
            <a:endParaRPr lang="en-US" sz="2000"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Flipped beam through polarized, flipped </a:t>
            </a:r>
            <a:r>
              <a:rPr lang="en-US" sz="2000" b="0" i="0" u="none" strike="noStrike" baseline="30000" dirty="0">
                <a:solidFill>
                  <a:srgbClr val="000000"/>
                </a:solidFill>
                <a:effectLst/>
              </a:rPr>
              <a:t>3</a:t>
            </a:r>
            <a:r>
              <a:rPr lang="en-US" sz="2000" b="0" i="0" u="none" strike="noStrike" dirty="0">
                <a:solidFill>
                  <a:srgbClr val="000000"/>
                </a:solidFill>
                <a:effectLst/>
              </a:rPr>
              <a:t>He T</a:t>
            </a:r>
            <a:r>
              <a:rPr lang="en-US" sz="2000" b="0" i="0" u="none" strike="noStrike" baseline="-25000" dirty="0">
                <a:solidFill>
                  <a:srgbClr val="000000"/>
                </a:solidFill>
                <a:effectLst/>
              </a:rPr>
              <a:t>--</a:t>
            </a:r>
            <a:endParaRPr lang="en-US" sz="2000" b="0" i="0" u="none" strike="noStrike" dirty="0">
              <a:solidFill>
                <a:srgbClr val="000000"/>
              </a:solidFill>
              <a:effectLst/>
            </a:endParaRPr>
          </a:p>
          <a:p>
            <a:endParaRPr lang="en-US" sz="2000" dirty="0"/>
          </a:p>
        </p:txBody>
      </p:sp>
      <p:grpSp>
        <p:nvGrpSpPr>
          <p:cNvPr id="28" name="Group 27">
            <a:extLst>
              <a:ext uri="{FF2B5EF4-FFF2-40B4-BE49-F238E27FC236}">
                <a16:creationId xmlns:a16="http://schemas.microsoft.com/office/drawing/2014/main" id="{16229B85-21FD-4D2F-9F48-6036C206F1BD}"/>
              </a:ext>
            </a:extLst>
          </p:cNvPr>
          <p:cNvGrpSpPr/>
          <p:nvPr/>
        </p:nvGrpSpPr>
        <p:grpSpPr>
          <a:xfrm>
            <a:off x="-15658" y="1917290"/>
            <a:ext cx="12207658" cy="4672643"/>
            <a:chOff x="-15658" y="1917290"/>
            <a:chExt cx="12207658" cy="4672643"/>
          </a:xfrm>
        </p:grpSpPr>
        <p:grpSp>
          <p:nvGrpSpPr>
            <p:cNvPr id="29" name="Group 28">
              <a:extLst>
                <a:ext uri="{FF2B5EF4-FFF2-40B4-BE49-F238E27FC236}">
                  <a16:creationId xmlns:a16="http://schemas.microsoft.com/office/drawing/2014/main" id="{4BB3CF37-FCF6-4265-B2A4-C79E17C035B1}"/>
                </a:ext>
              </a:extLst>
            </p:cNvPr>
            <p:cNvGrpSpPr/>
            <p:nvPr/>
          </p:nvGrpSpPr>
          <p:grpSpPr>
            <a:xfrm>
              <a:off x="-15658" y="1917290"/>
              <a:ext cx="12207658" cy="4672643"/>
              <a:chOff x="-15658" y="1917290"/>
              <a:chExt cx="12207658" cy="4672643"/>
            </a:xfrm>
          </p:grpSpPr>
          <p:pic>
            <p:nvPicPr>
              <p:cNvPr id="31" name="Picture 30">
                <a:extLst>
                  <a:ext uri="{FF2B5EF4-FFF2-40B4-BE49-F238E27FC236}">
                    <a16:creationId xmlns:a16="http://schemas.microsoft.com/office/drawing/2014/main" id="{369442D8-F7FE-442A-A092-EE338FB3820B}"/>
                  </a:ext>
                </a:extLst>
              </p:cNvPr>
              <p:cNvPicPr>
                <a:picLocks noChangeAspect="1"/>
              </p:cNvPicPr>
              <p:nvPr/>
            </p:nvPicPr>
            <p:blipFill rotWithShape="1">
              <a:blip r:embed="rId4">
                <a:extLst>
                  <a:ext uri="{28A0092B-C50C-407E-A947-70E740481C1C}">
                    <a14:useLocalDpi xmlns:a14="http://schemas.microsoft.com/office/drawing/2010/main" val="0"/>
                  </a:ext>
                </a:extLst>
              </a:blip>
              <a:srcRect l="62595" r="20248"/>
              <a:stretch/>
            </p:blipFill>
            <p:spPr>
              <a:xfrm>
                <a:off x="7757659" y="1917290"/>
                <a:ext cx="2212259" cy="4585846"/>
              </a:xfrm>
              <a:prstGeom prst="rect">
                <a:avLst/>
              </a:prstGeom>
            </p:spPr>
          </p:pic>
          <p:sp>
            <p:nvSpPr>
              <p:cNvPr id="32" name="Rectangle 31">
                <a:extLst>
                  <a:ext uri="{FF2B5EF4-FFF2-40B4-BE49-F238E27FC236}">
                    <a16:creationId xmlns:a16="http://schemas.microsoft.com/office/drawing/2014/main" id="{B4D414CC-4D3C-4E6B-84B2-327B7D5D424A}"/>
                  </a:ext>
                </a:extLst>
              </p:cNvPr>
              <p:cNvSpPr/>
              <p:nvPr/>
            </p:nvSpPr>
            <p:spPr>
              <a:xfrm>
                <a:off x="-1" y="5456904"/>
                <a:ext cx="12192001" cy="20647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646846F-B994-42F5-925E-70D0CB11D3AA}"/>
                  </a:ext>
                </a:extLst>
              </p:cNvPr>
              <p:cNvSpPr/>
              <p:nvPr/>
            </p:nvSpPr>
            <p:spPr>
              <a:xfrm>
                <a:off x="10264878" y="4999252"/>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4F807DB-A1A4-4579-B491-5931A8CFE613}"/>
                  </a:ext>
                </a:extLst>
              </p:cNvPr>
              <p:cNvSpPr/>
              <p:nvPr/>
            </p:nvSpPr>
            <p:spPr>
              <a:xfrm>
                <a:off x="11371010" y="5176684"/>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50B2A17-8BBD-48BD-BEA9-77EB9014209C}"/>
                  </a:ext>
                </a:extLst>
              </p:cNvPr>
              <p:cNvSpPr/>
              <p:nvPr/>
            </p:nvSpPr>
            <p:spPr>
              <a:xfrm>
                <a:off x="373626" y="5168858"/>
                <a:ext cx="585909" cy="7226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F6D7E0A-9B2C-4442-9AC0-B93E4F86345D}"/>
                  </a:ext>
                </a:extLst>
              </p:cNvPr>
              <p:cNvSpPr txBox="1"/>
              <p:nvPr/>
            </p:nvSpPr>
            <p:spPr>
              <a:xfrm>
                <a:off x="-15658" y="5899355"/>
                <a:ext cx="1364476" cy="646331"/>
              </a:xfrm>
              <a:prstGeom prst="rect">
                <a:avLst/>
              </a:prstGeom>
              <a:noFill/>
            </p:spPr>
            <p:txBody>
              <a:bodyPr wrap="none" rtlCol="0">
                <a:spAutoFit/>
              </a:bodyPr>
              <a:lstStyle/>
              <a:p>
                <a:pPr algn="ctr"/>
                <a:r>
                  <a:rPr lang="en-US" dirty="0"/>
                  <a:t>Normalizing </a:t>
                </a:r>
              </a:p>
              <a:p>
                <a:pPr algn="ctr"/>
                <a:r>
                  <a:rPr lang="en-US" dirty="0"/>
                  <a:t>Monitor</a:t>
                </a:r>
              </a:p>
            </p:txBody>
          </p:sp>
          <p:sp>
            <p:nvSpPr>
              <p:cNvPr id="37" name="TextBox 36">
                <a:extLst>
                  <a:ext uri="{FF2B5EF4-FFF2-40B4-BE49-F238E27FC236}">
                    <a16:creationId xmlns:a16="http://schemas.microsoft.com/office/drawing/2014/main" id="{88D4BF37-67DD-46AF-A3E6-414CA5449FFB}"/>
                  </a:ext>
                </a:extLst>
              </p:cNvPr>
              <p:cNvSpPr txBox="1"/>
              <p:nvPr/>
            </p:nvSpPr>
            <p:spPr>
              <a:xfrm>
                <a:off x="11111576" y="5943602"/>
                <a:ext cx="1080424" cy="646331"/>
              </a:xfrm>
              <a:prstGeom prst="rect">
                <a:avLst/>
              </a:prstGeom>
              <a:noFill/>
            </p:spPr>
            <p:txBody>
              <a:bodyPr wrap="none" rtlCol="0">
                <a:spAutoFit/>
              </a:bodyPr>
              <a:lstStyle/>
              <a:p>
                <a:pPr algn="ctr"/>
                <a:r>
                  <a:rPr lang="en-US" dirty="0"/>
                  <a:t>Analyzing</a:t>
                </a:r>
              </a:p>
              <a:p>
                <a:pPr algn="ctr"/>
                <a:r>
                  <a:rPr lang="en-US" dirty="0"/>
                  <a:t>Monitor</a:t>
                </a:r>
              </a:p>
            </p:txBody>
          </p:sp>
          <p:sp>
            <p:nvSpPr>
              <p:cNvPr id="38" name="TextBox 37">
                <a:extLst>
                  <a:ext uri="{FF2B5EF4-FFF2-40B4-BE49-F238E27FC236}">
                    <a16:creationId xmlns:a16="http://schemas.microsoft.com/office/drawing/2014/main" id="{3724FD80-AA08-44F6-85B7-69D06698CEB3}"/>
                  </a:ext>
                </a:extLst>
              </p:cNvPr>
              <p:cNvSpPr txBox="1"/>
              <p:nvPr/>
            </p:nvSpPr>
            <p:spPr>
              <a:xfrm>
                <a:off x="10250670" y="4381948"/>
                <a:ext cx="987065"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kumimoji="0" lang="en-US" altLang="en-US" sz="1800" b="0" i="0" u="none" strike="noStrike" cap="none" normalizeH="0" baseline="0" dirty="0">
                    <a:ln>
                      <a:noFill/>
                    </a:ln>
                    <a:solidFill>
                      <a:srgbClr val="000000"/>
                    </a:solidFill>
                    <a:effectLst/>
                    <a:cs typeface="Arial" panose="020B0604020202020204" pitchFamily="34" charset="0"/>
                  </a:rPr>
                  <a:t>Analyzer</a:t>
                </a:r>
                <a:endParaRPr lang="en-US" dirty="0"/>
              </a:p>
            </p:txBody>
          </p:sp>
        </p:grpSp>
        <p:sp>
          <p:nvSpPr>
            <p:cNvPr id="30" name="Rectangle 29">
              <a:extLst>
                <a:ext uri="{FF2B5EF4-FFF2-40B4-BE49-F238E27FC236}">
                  <a16:creationId xmlns:a16="http://schemas.microsoft.com/office/drawing/2014/main" id="{2CEC67A4-8F14-4972-BA6A-C6E5B6BD03B2}"/>
                </a:ext>
              </a:extLst>
            </p:cNvPr>
            <p:cNvSpPr/>
            <p:nvPr/>
          </p:nvSpPr>
          <p:spPr>
            <a:xfrm>
              <a:off x="4142622" y="4861005"/>
              <a:ext cx="2815154" cy="1554167"/>
            </a:xfrm>
            <a:prstGeom prst="rect">
              <a:avLst/>
            </a:prstGeom>
            <a:solidFill>
              <a:srgbClr val="E72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AFP Neutron Spin Flipper</a:t>
              </a:r>
            </a:p>
          </p:txBody>
        </p:sp>
      </p:grpSp>
      <p:sp>
        <p:nvSpPr>
          <p:cNvPr id="19" name="Oval 18">
            <a:extLst>
              <a:ext uri="{FF2B5EF4-FFF2-40B4-BE49-F238E27FC236}">
                <a16:creationId xmlns:a16="http://schemas.microsoft.com/office/drawing/2014/main" id="{A342B82E-5415-49D6-AC13-3F165642C286}"/>
              </a:ext>
            </a:extLst>
          </p:cNvPr>
          <p:cNvSpPr/>
          <p:nvPr/>
        </p:nvSpPr>
        <p:spPr>
          <a:xfrm>
            <a:off x="1324454" y="5042689"/>
            <a:ext cx="958651" cy="1061884"/>
          </a:xfrm>
          <a:prstGeom prst="ellipse">
            <a:avLst/>
          </a:prstGeom>
          <a:solidFill>
            <a:srgbClr val="21E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85E4062-C780-4274-93F4-030762909E9A}"/>
              </a:ext>
            </a:extLst>
          </p:cNvPr>
          <p:cNvSpPr txBox="1"/>
          <p:nvPr/>
        </p:nvSpPr>
        <p:spPr>
          <a:xfrm>
            <a:off x="1329099" y="4413626"/>
            <a:ext cx="998800" cy="646331"/>
          </a:xfrm>
          <a:prstGeom prst="rect">
            <a:avLst/>
          </a:prstGeom>
          <a:noFill/>
        </p:spPr>
        <p:txBody>
          <a:bodyPr wrap="none" rtlCol="0">
            <a:spAutoFit/>
          </a:bodyPr>
          <a:lstStyle/>
          <a:p>
            <a:pPr algn="ctr"/>
            <a:r>
              <a:rPr kumimoji="0" lang="en-US" altLang="en-US" sz="1800" b="0" i="0" u="none" strike="noStrike" cap="none" normalizeH="0" baseline="30000" dirty="0">
                <a:ln>
                  <a:noFill/>
                </a:ln>
                <a:solidFill>
                  <a:srgbClr val="000000"/>
                </a:solidFill>
                <a:effectLst/>
                <a:cs typeface="Arial" panose="020B0604020202020204" pitchFamily="34" charset="0"/>
              </a:rPr>
              <a:t>3</a:t>
            </a:r>
            <a:r>
              <a:rPr kumimoji="0" lang="en-US" altLang="en-US" sz="1800" b="0" i="0" u="none" strike="noStrike" cap="none" normalizeH="0" baseline="0" dirty="0">
                <a:ln>
                  <a:noFill/>
                </a:ln>
                <a:solidFill>
                  <a:srgbClr val="000000"/>
                </a:solidFill>
                <a:effectLst/>
                <a:cs typeface="Arial" panose="020B0604020202020204" pitchFamily="34" charset="0"/>
              </a:rPr>
              <a:t>He </a:t>
            </a:r>
          </a:p>
          <a:p>
            <a:pPr algn="ctr"/>
            <a:r>
              <a:rPr lang="en-US" dirty="0">
                <a:solidFill>
                  <a:srgbClr val="000000"/>
                </a:solidFill>
                <a:cs typeface="Arial" panose="020B0604020202020204" pitchFamily="34" charset="0"/>
              </a:rPr>
              <a:t>Polarizer</a:t>
            </a:r>
            <a:endParaRPr lang="en-US" dirty="0"/>
          </a:p>
        </p:txBody>
      </p:sp>
      <p:grpSp>
        <p:nvGrpSpPr>
          <p:cNvPr id="21" name="Group 20">
            <a:extLst>
              <a:ext uri="{FF2B5EF4-FFF2-40B4-BE49-F238E27FC236}">
                <a16:creationId xmlns:a16="http://schemas.microsoft.com/office/drawing/2014/main" id="{9BC33425-B472-4D01-8B12-7C3D83422DE2}"/>
              </a:ext>
            </a:extLst>
          </p:cNvPr>
          <p:cNvGrpSpPr/>
          <p:nvPr/>
        </p:nvGrpSpPr>
        <p:grpSpPr>
          <a:xfrm>
            <a:off x="10531277" y="5308436"/>
            <a:ext cx="418462" cy="443514"/>
            <a:chOff x="11147611" y="7533765"/>
            <a:chExt cx="418462" cy="443514"/>
          </a:xfrm>
        </p:grpSpPr>
        <p:sp>
          <p:nvSpPr>
            <p:cNvPr id="22" name="Arrow: Up 21">
              <a:extLst>
                <a:ext uri="{FF2B5EF4-FFF2-40B4-BE49-F238E27FC236}">
                  <a16:creationId xmlns:a16="http://schemas.microsoft.com/office/drawing/2014/main" id="{2AA33CF5-B595-4146-9716-08FD3F995841}"/>
                </a:ext>
              </a:extLst>
            </p:cNvPr>
            <p:cNvSpPr/>
            <p:nvPr/>
          </p:nvSpPr>
          <p:spPr>
            <a:xfrm>
              <a:off x="11147611" y="7533765"/>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900E3BE5-AF91-4BBD-84F1-8C42B14DB37F}"/>
                </a:ext>
              </a:extLst>
            </p:cNvPr>
            <p:cNvSpPr/>
            <p:nvPr/>
          </p:nvSpPr>
          <p:spPr>
            <a:xfrm rot="10800000">
              <a:off x="11334448" y="7551174"/>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rrow: Up 24">
            <a:extLst>
              <a:ext uri="{FF2B5EF4-FFF2-40B4-BE49-F238E27FC236}">
                <a16:creationId xmlns:a16="http://schemas.microsoft.com/office/drawing/2014/main" id="{36C545FD-B2CD-4FBE-B518-7BB2F8E5F27B}"/>
              </a:ext>
            </a:extLst>
          </p:cNvPr>
          <p:cNvSpPr/>
          <p:nvPr/>
        </p:nvSpPr>
        <p:spPr>
          <a:xfrm>
            <a:off x="1690858" y="5324966"/>
            <a:ext cx="231625" cy="426105"/>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F9A53C24-DFBC-4DDD-A5EB-74C27A8A8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Slide Number Placeholder 9">
            <a:extLst>
              <a:ext uri="{FF2B5EF4-FFF2-40B4-BE49-F238E27FC236}">
                <a16:creationId xmlns:a16="http://schemas.microsoft.com/office/drawing/2014/main" id="{6752524F-8592-4D37-876C-31EE0212E523}"/>
              </a:ext>
            </a:extLst>
          </p:cNvPr>
          <p:cNvSpPr>
            <a:spLocks noGrp="1"/>
          </p:cNvSpPr>
          <p:nvPr>
            <p:ph type="sldNum" sz="quarter" idx="12"/>
          </p:nvPr>
        </p:nvSpPr>
        <p:spPr/>
        <p:txBody>
          <a:bodyPr/>
          <a:lstStyle/>
          <a:p>
            <a:fld id="{107DB751-B9D0-4F01-A588-F51A582940E8}" type="slidenum">
              <a:rPr lang="en-US" smtClean="0"/>
              <a:t>9</a:t>
            </a:fld>
            <a:endParaRPr lang="en-US"/>
          </a:p>
        </p:txBody>
      </p:sp>
    </p:spTree>
    <p:extLst>
      <p:ext uri="{BB962C8B-B14F-4D97-AF65-F5344CB8AC3E}">
        <p14:creationId xmlns:p14="http://schemas.microsoft.com/office/powerpoint/2010/main" val="446807611"/>
      </p:ext>
    </p:extLst>
  </p:cSld>
  <p:clrMapOvr>
    <a:masterClrMapping/>
  </p:clrMapOvr>
  <mc:AlternateContent xmlns:mc="http://schemas.openxmlformats.org/markup-compatibility/2006">
    <mc:Choice xmlns:p14="http://schemas.microsoft.com/office/powerpoint/2010/main" Requires="p14">
      <p:transition spd="slow" p14:dur="2000" advTm="43199"/>
    </mc:Choice>
    <mc:Fallback>
      <p:transition spd="slow" advTm="4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006" x="3592513" y="119063"/>
          <p14:tracePt t="11014" x="3636963" y="163513"/>
          <p14:tracePt t="11021" x="3695700" y="223838"/>
          <p14:tracePt t="11032" x="3756025" y="268288"/>
          <p14:tracePt t="11037" x="3786188" y="298450"/>
          <p14:tracePt t="11049" x="3979863" y="550863"/>
          <p14:tracePt t="11055" x="4113213" y="715963"/>
          <p14:tracePt t="11064" x="4278313" y="909638"/>
          <p14:tracePt t="11071" x="4516438" y="1147763"/>
          <p14:tracePt t="11081" x="4649788" y="1282700"/>
          <p14:tracePt t="11087" x="4918075" y="1639888"/>
          <p14:tracePt t="11095" x="5008563" y="1833563"/>
          <p14:tracePt t="11100" x="5037138" y="1908175"/>
          <p14:tracePt t="11105" x="5111750" y="1997075"/>
          <p14:tracePt t="11115" x="5202238" y="2071688"/>
          <p14:tracePt t="11120" x="5260975" y="2101850"/>
          <p14:tracePt t="11128" x="5321300" y="2162175"/>
          <p14:tracePt t="11137" x="5365750" y="2236788"/>
          <p14:tracePt t="11144" x="5454650" y="2370138"/>
          <p14:tracePt t="11150" x="5545138" y="2505075"/>
          <p14:tracePt t="11164" x="5678488" y="2787650"/>
          <p14:tracePt t="11177" x="5797550" y="3071813"/>
          <p14:tracePt t="11191" x="5857875" y="3309938"/>
          <p14:tracePt t="11203" x="5872163" y="3398838"/>
          <p14:tracePt t="11207" x="5872163" y="3443288"/>
          <p14:tracePt t="11213" x="5888038" y="3548063"/>
          <p14:tracePt t="11220" x="5888038" y="3578225"/>
          <p14:tracePt t="11232" x="5888038" y="3622675"/>
          <p14:tracePt t="11239" x="5888038" y="3667125"/>
          <p14:tracePt t="11243" x="5888038" y="3697288"/>
          <p14:tracePt t="11250" x="5888038" y="3786188"/>
          <p14:tracePt t="11255" x="5888038" y="3860800"/>
          <p14:tracePt t="11263" x="5888038" y="3951288"/>
          <p14:tracePt t="11271" x="5888038" y="4054475"/>
          <p14:tracePt t="11277" x="5888038" y="4144963"/>
          <p14:tracePt t="11287" x="5872163" y="4249738"/>
          <p14:tracePt t="11313" x="5872163" y="4443413"/>
          <p14:tracePt t="11322" x="5872163" y="4518025"/>
          <p14:tracePt t="11332" x="5872163" y="4546600"/>
          <p14:tracePt t="11342" x="5872163" y="4621213"/>
          <p14:tracePt t="11349" x="5872163" y="4665663"/>
          <p14:tracePt t="11359" x="5872163" y="4695825"/>
          <p14:tracePt t="11364" x="5888038" y="4800600"/>
          <p14:tracePt t="11373" x="5888038" y="4845050"/>
          <p14:tracePt t="11378" x="5888038" y="4889500"/>
          <p14:tracePt t="11390" x="5888038" y="4919663"/>
          <p14:tracePt t="11393" x="5888038" y="4964113"/>
          <p14:tracePt t="11401" x="5888038" y="4994275"/>
          <p14:tracePt t="11407" x="5888038" y="5024438"/>
          <p14:tracePt t="11414" x="5872163" y="5038725"/>
          <p14:tracePt t="11422" x="5857875" y="5068888"/>
          <p14:tracePt t="11428" x="5827713" y="5099050"/>
          <p14:tracePt t="11439" x="5827713" y="5143500"/>
          <p14:tracePt t="11444" x="5783263" y="5187950"/>
          <p14:tracePt t="11464" x="5738813" y="5278438"/>
          <p14:tracePt t="11471" x="5722938" y="5292725"/>
          <p14:tracePt t="11487" x="5708650" y="5292725"/>
          <p14:tracePt t="11492" x="5694363" y="5292725"/>
          <p14:tracePt t="11500" x="5678488" y="5292725"/>
          <p14:tracePt t="11506" x="5648325" y="5292725"/>
          <p14:tracePt t="11879" x="5634038" y="5292725"/>
          <p14:tracePt t="11892" x="5619750" y="5292725"/>
          <p14:tracePt t="11943" x="5603875" y="5292725"/>
          <p14:tracePt t="12035" x="5603875" y="5307013"/>
          <p14:tracePt t="12093" x="5603875" y="5322888"/>
          <p14:tracePt t="12601" x="5619750" y="5322888"/>
          <p14:tracePt t="12842" x="5872163" y="5248275"/>
          <p14:tracePt t="12846" x="6259513" y="5099050"/>
          <p14:tracePt t="12859" x="7407275" y="4905375"/>
          <p14:tracePt t="12866" x="7810500" y="4830763"/>
          <p14:tracePt t="12873" x="8361363" y="4800600"/>
          <p14:tracePt t="12881" x="8778875" y="4800600"/>
          <p14:tracePt t="12889" x="9017000" y="4800600"/>
          <p14:tracePt t="12896" x="9329738" y="4800600"/>
          <p14:tracePt t="12905" x="9598025" y="4800600"/>
          <p14:tracePt t="12909" x="9717088" y="4814888"/>
          <p14:tracePt t="12924" x="10120313" y="4860925"/>
          <p14:tracePt t="12931" x="10374313" y="4875213"/>
          <p14:tracePt t="12941" x="10477500" y="4875213"/>
          <p14:tracePt t="12945" x="10642600" y="4889500"/>
          <p14:tracePt t="12953" x="10687050" y="4889500"/>
          <p14:tracePt t="12959" x="10806113" y="4905375"/>
          <p14:tracePt t="12966" x="10864850" y="4905375"/>
          <p14:tracePt t="12973" x="10955338" y="4919663"/>
          <p14:tracePt t="12992" x="11149013" y="4964113"/>
          <p14:tracePt t="12999" x="11268075" y="4979988"/>
          <p14:tracePt t="13003" x="11342688" y="5024438"/>
          <p14:tracePt t="13017" x="11417300" y="5038725"/>
          <p14:tracePt t="13023" x="11522075" y="5068888"/>
          <p14:tracePt t="13032" x="11595100" y="5099050"/>
          <p14:tracePt t="13039" x="11669713" y="5113338"/>
          <p14:tracePt t="13049" x="11760200" y="5129213"/>
          <p14:tracePt t="13054" x="11863388" y="5173663"/>
          <p14:tracePt t="13060" x="11938000" y="5203825"/>
          <p14:tracePt t="13069" x="12042775" y="5248275"/>
          <p14:tracePt t="13077" x="12072938" y="5262563"/>
          <p14:tracePt t="13080" x="12147550" y="5307013"/>
          <p14:tracePt t="13094" x="12161838" y="5337175"/>
          <p14:tracePt t="13096" x="12177713" y="5337175"/>
          <p14:tracePt t="13201" x="12161838" y="5530850"/>
          <p14:tracePt t="13205" x="12161838" y="5546725"/>
          <p14:tracePt t="13211" x="12117388" y="5546725"/>
          <p14:tracePt t="13220" x="12103100" y="5546725"/>
          <p14:tracePt t="13224" x="12072938" y="5546725"/>
          <p14:tracePt t="13236" x="12012613" y="5546725"/>
          <p14:tracePt t="13240" x="11984038" y="5546725"/>
          <p14:tracePt t="13247" x="11909425" y="5546725"/>
          <p14:tracePt t="13254" x="11804650" y="5561013"/>
          <p14:tracePt t="13260" x="11760200" y="5575300"/>
          <p14:tracePt t="13271" x="11715750" y="5591175"/>
          <p14:tracePt t="13274" x="11669713" y="5591175"/>
          <p14:tracePt t="13287" x="11655425" y="5591175"/>
          <p14:tracePt t="13297" x="11610975" y="5591175"/>
          <p14:tracePt t="13302" x="11595100" y="5591175"/>
          <p14:tracePt t="13310" x="11580813" y="5591175"/>
          <p14:tracePt t="13327" x="11566525" y="5591175"/>
          <p14:tracePt t="13363" x="11550650" y="5591175"/>
          <p14:tracePt t="13371" x="11536363" y="5621338"/>
          <p14:tracePt t="13374" x="11491913" y="5621338"/>
          <p14:tracePt t="13381" x="11447463" y="5635625"/>
          <p14:tracePt t="13396" x="11417300" y="5635625"/>
          <p14:tracePt t="13405" x="11401425" y="5649913"/>
          <p14:tracePt t="13410" x="11387138" y="5665788"/>
          <p14:tracePt t="13422" x="11372850" y="5665788"/>
          <p14:tracePt t="13431" x="11356975" y="5665788"/>
          <p14:tracePt t="13496" x="11342688" y="5665788"/>
          <p14:tracePt t="13503" x="11326813" y="5649913"/>
          <p14:tracePt t="13520" x="11298238" y="5649913"/>
          <p14:tracePt t="13533" x="11268075" y="5649913"/>
          <p14:tracePt t="13540" x="11253788" y="5649913"/>
          <p14:tracePt t="13554" x="11237913" y="5649913"/>
          <p14:tracePt t="13570" x="11223625" y="5649913"/>
          <p14:tracePt t="13582" x="11207750" y="5649913"/>
          <p14:tracePt t="13596" x="11207750" y="5635625"/>
          <p14:tracePt t="13603" x="11193463" y="5635625"/>
          <p14:tracePt t="13632" x="11179175" y="5635625"/>
          <p14:tracePt t="13735" x="11163300" y="5635625"/>
          <p14:tracePt t="13764" x="11149013" y="5635625"/>
          <p14:tracePt t="13843" x="11149013" y="5621338"/>
          <p14:tracePt t="20488" x="11149013" y="5575300"/>
          <p14:tracePt t="20500" x="11149013" y="5561013"/>
          <p14:tracePt t="20502" x="11149013" y="5546725"/>
          <p14:tracePt t="20517" x="11149013" y="5516563"/>
          <p14:tracePt t="20531" x="11149013" y="5500688"/>
          <p14:tracePt t="20556" x="11149013" y="5486400"/>
          <p14:tracePt t="20652" x="11149013" y="5472113"/>
          <p14:tracePt t="21850" x="11149013" y="5456238"/>
          <p14:tracePt t="21862" x="11149013" y="5411788"/>
          <p14:tracePt t="21875" x="11163300" y="5381625"/>
          <p14:tracePt t="21883" x="11179175" y="5381625"/>
          <p14:tracePt t="21891" x="11193463" y="5367338"/>
          <p14:tracePt t="22002" x="11179175" y="5367338"/>
          <p14:tracePt t="22992" x="11179175" y="5381625"/>
          <p14:tracePt t="27816" x="11179175" y="5397500"/>
          <p14:tracePt t="29125" x="11163300" y="5397500"/>
          <p14:tracePt t="29154" x="11149013" y="5397500"/>
          <p14:tracePt t="29204" x="11133138" y="5397500"/>
          <p14:tracePt t="29211" x="11118850" y="5381625"/>
          <p14:tracePt t="29226" x="11104563" y="5381625"/>
          <p14:tracePt t="29236" x="11074400" y="5367338"/>
          <p14:tracePt t="29240" x="11044238" y="5337175"/>
          <p14:tracePt t="29250" x="11014075" y="5337175"/>
          <p14:tracePt t="29256" x="10985500" y="5322888"/>
          <p14:tracePt t="29261" x="10969625" y="5307013"/>
          <p14:tracePt t="29270" x="10955338" y="5307013"/>
          <p14:tracePt t="29280" x="10939463" y="5292725"/>
          <p14:tracePt t="29286" x="10910888" y="5292725"/>
          <p14:tracePt t="29300" x="10880725" y="5278438"/>
          <p14:tracePt t="29315" x="10864850" y="5262563"/>
          <p14:tracePt t="29321" x="10836275" y="5218113"/>
          <p14:tracePt t="29327" x="10790238" y="5203825"/>
          <p14:tracePt t="29333" x="10745788" y="5157788"/>
          <p14:tracePt t="29342" x="10717213" y="5099050"/>
          <p14:tracePt t="29349" x="10656888" y="5054600"/>
          <p14:tracePt t="29355" x="10612438" y="5024438"/>
          <p14:tracePt t="29362" x="10567988" y="4964113"/>
          <p14:tracePt t="29375" x="10493375" y="4889500"/>
          <p14:tracePt t="29384" x="10463213" y="4830763"/>
          <p14:tracePt t="29391" x="10418763" y="4786313"/>
          <p14:tracePt t="29400" x="10388600" y="4756150"/>
          <p14:tracePt t="29405" x="10299700" y="4621213"/>
          <p14:tracePt t="29411" x="10225088" y="4502150"/>
          <p14:tracePt t="29426" x="10045700" y="4233863"/>
          <p14:tracePt t="29440" x="9896475" y="4040188"/>
          <p14:tracePt t="29452" x="9837738" y="3951288"/>
          <p14:tracePt t="29456" x="9791700" y="3935413"/>
          <p14:tracePt t="29462" x="9702800" y="3890963"/>
          <p14:tracePt t="29470" x="9658350" y="3832225"/>
          <p14:tracePt t="29476" x="9569450" y="3771900"/>
          <p14:tracePt t="29486" x="9464675" y="3697288"/>
          <p14:tracePt t="29492" x="9315450" y="3563938"/>
          <p14:tracePt t="29500" x="9017000" y="3309938"/>
          <p14:tracePt t="29505" x="8823325" y="3205163"/>
          <p14:tracePt t="29515" x="8704263" y="3130550"/>
          <p14:tracePt t="29520" x="8570913" y="3025775"/>
          <p14:tracePt t="29526" x="8480425" y="2997200"/>
          <p14:tracePt t="29534" x="8391525" y="2951163"/>
          <p14:tracePt t="29540" x="8347075" y="2936875"/>
          <p14:tracePt t="29550" x="8242300" y="2922588"/>
          <p14:tracePt t="29555" x="8212138" y="2922588"/>
          <p14:tracePt t="29565" x="8167688" y="2922588"/>
          <p14:tracePt t="29570" x="8137525" y="2922588"/>
          <p14:tracePt t="29583" x="8093075" y="2922588"/>
          <p14:tracePt t="29593" x="8078788" y="2922588"/>
          <p14:tracePt t="29600" x="8048625" y="2922588"/>
          <p14:tracePt t="29615" x="8034338" y="2922588"/>
          <p14:tracePt t="29623" x="8018463" y="2922588"/>
          <p14:tracePt t="29991" x="7929563" y="2936875"/>
          <p14:tracePt t="29999" x="7780338" y="2951163"/>
          <p14:tracePt t="30006" x="7600950" y="3011488"/>
          <p14:tracePt t="30021" x="7273925" y="3130550"/>
          <p14:tracePt t="30027" x="7094538" y="3205163"/>
          <p14:tracePt t="30034" x="6989763" y="3279775"/>
          <p14:tracePt t="30041" x="6737350" y="3340100"/>
          <p14:tracePt t="30051" x="6497638" y="3414713"/>
          <p14:tracePt t="30056" x="6275388" y="3473450"/>
          <p14:tracePt t="30065" x="6081713" y="3533775"/>
          <p14:tracePt t="30070" x="5902325" y="3563938"/>
          <p14:tracePt t="30080" x="5678488" y="3608388"/>
          <p14:tracePt t="30085" x="5454650" y="3683000"/>
          <p14:tracePt t="30092" x="5260975" y="3757613"/>
          <p14:tracePt t="30101" x="5083175" y="3832225"/>
          <p14:tracePt t="30105" x="4962525" y="3876675"/>
          <p14:tracePt t="30114" x="4768850" y="3965575"/>
          <p14:tracePt t="30125" x="4591050" y="4070350"/>
          <p14:tracePt t="30129" x="4411663" y="4100513"/>
          <p14:tracePt t="30134" x="4217988" y="4189413"/>
          <p14:tracePt t="30143" x="4098925" y="4249738"/>
          <p14:tracePt t="30149" x="3963988" y="4294188"/>
          <p14:tracePt t="30156" x="3741738" y="4322763"/>
          <p14:tracePt t="30165" x="3651250" y="4368800"/>
          <p14:tracePt t="30175" x="3532188" y="4397375"/>
          <p14:tracePt t="30180" x="3443288" y="4397375"/>
          <p14:tracePt t="30184" x="3413125" y="4413250"/>
          <p14:tracePt t="30192" x="3338513" y="4443413"/>
          <p14:tracePt t="30202" x="3249613" y="4457700"/>
          <p14:tracePt t="30206" x="3205163" y="4471988"/>
          <p14:tracePt t="30216" x="3100388" y="4518025"/>
          <p14:tracePt t="30221" x="3070225" y="4532313"/>
          <p14:tracePt t="30227" x="2981325" y="4546600"/>
          <p14:tracePt t="30237" x="2936875" y="4546600"/>
          <p14:tracePt t="30242" x="2862263" y="4562475"/>
          <p14:tracePt t="30251" x="2816225" y="4562475"/>
          <p14:tracePt t="30256" x="2787650" y="4576763"/>
          <p14:tracePt t="30266" x="2743200" y="4592638"/>
          <p14:tracePt t="30271" x="2743200" y="4606925"/>
          <p14:tracePt t="30281" x="2713038" y="4606925"/>
          <p14:tracePt t="30285" x="2697163" y="4637088"/>
          <p14:tracePt t="30292" x="2682875" y="4651375"/>
          <p14:tracePt t="30300" x="2668588" y="4651375"/>
          <p14:tracePt t="30306" x="2638425" y="4651375"/>
          <p14:tracePt t="30316" x="2622550" y="4665663"/>
          <p14:tracePt t="30332" x="2578100" y="4681538"/>
          <p14:tracePt t="30342" x="2533650" y="4711700"/>
          <p14:tracePt t="30351" x="2503488" y="4725988"/>
          <p14:tracePt t="30365" x="2474913" y="4725988"/>
          <p14:tracePt t="30380" x="2428875" y="4740275"/>
          <p14:tracePt t="30392" x="2414588" y="4756150"/>
          <p14:tracePt t="30406" x="2400300" y="4756150"/>
          <p14:tracePt t="30415" x="2384425" y="4756150"/>
          <p14:tracePt t="30423" x="2370138" y="4756150"/>
          <p14:tracePt t="30435" x="2354263" y="4756150"/>
          <p14:tracePt t="30442" x="2339975" y="4756150"/>
          <p14:tracePt t="30535" x="2354263" y="4756150"/>
          <p14:tracePt t="30557" x="2370138" y="4756150"/>
          <p14:tracePt t="30643" x="2384425" y="4756150"/>
          <p14:tracePt t="30676" x="2400300" y="4756150"/>
          <p14:tracePt t="30681" x="2414588" y="4756150"/>
          <p14:tracePt t="30688" x="2414588" y="4740275"/>
          <p14:tracePt t="30692" x="2444750" y="4740275"/>
          <p14:tracePt t="30701" x="2474913" y="4740275"/>
          <p14:tracePt t="30707" x="2474913" y="4770438"/>
          <p14:tracePt t="31681" x="2474913" y="4756150"/>
          <p14:tracePt t="31690" x="2474913" y="4740275"/>
          <p14:tracePt t="31697" x="2474913" y="4725988"/>
          <p14:tracePt t="31703" x="2474913" y="4711700"/>
          <p14:tracePt t="31710" x="2474913" y="4665663"/>
          <p14:tracePt t="31716" x="2474913" y="4651375"/>
          <p14:tracePt t="31723" x="2459038" y="4621213"/>
          <p14:tracePt t="31735" x="2444750" y="4576763"/>
          <p14:tracePt t="31738" x="2428875" y="4546600"/>
          <p14:tracePt t="31747" x="2428875" y="4502150"/>
          <p14:tracePt t="31753" x="2428875" y="4471988"/>
          <p14:tracePt t="31766" x="2400300" y="4443413"/>
          <p14:tracePt t="31773" x="2384425" y="4397375"/>
          <p14:tracePt t="31781" x="2370138" y="4397375"/>
          <p14:tracePt t="31791" x="2354263" y="4383088"/>
          <p14:tracePt t="31800" x="2354263" y="4352925"/>
          <p14:tracePt t="31805" x="2339975" y="4352925"/>
          <p14:tracePt t="31811" x="2325688" y="4322763"/>
          <p14:tracePt t="31823" x="2295525" y="4308475"/>
          <p14:tracePt t="31832" x="2265363" y="4294188"/>
          <p14:tracePt t="31841" x="2251075" y="4294188"/>
          <p14:tracePt t="31847" x="2235200" y="4294188"/>
          <p14:tracePt t="31852" x="2206625" y="4264025"/>
          <p14:tracePt t="31861" x="2190750" y="4249738"/>
          <p14:tracePt t="31867" x="2146300" y="4233863"/>
          <p14:tracePt t="31874" x="2132013" y="4233863"/>
          <p14:tracePt t="31881" x="2116138" y="4219575"/>
          <p14:tracePt t="31892" x="2101850" y="4219575"/>
          <p14:tracePt t="31905" x="2071688" y="4203700"/>
          <p14:tracePt t="31910" x="2057400" y="4203700"/>
          <p14:tracePt t="31917" x="2027238" y="4189413"/>
          <p14:tracePt t="31925" x="2011363" y="4189413"/>
          <p14:tracePt t="31936" x="1982788" y="4189413"/>
          <p14:tracePt t="31940" x="1966913" y="4189413"/>
          <p14:tracePt t="31950" x="1922463" y="4189413"/>
          <p14:tracePt t="31956" x="1908175" y="4189413"/>
          <p14:tracePt t="31961" x="1892300" y="4189413"/>
          <p14:tracePt t="31967" x="1878013" y="4189413"/>
          <p14:tracePt t="31974" x="1863725" y="4189413"/>
          <p14:tracePt t="31988" x="1817688" y="4189413"/>
          <p14:tracePt t="32000" x="1803400" y="4189413"/>
          <p14:tracePt t="32003" x="1773238" y="4189413"/>
          <p14:tracePt t="32012" x="1758950" y="4189413"/>
          <p14:tracePt t="32018" x="1728788" y="4189413"/>
          <p14:tracePt t="32023" x="1714500" y="4189413"/>
          <p14:tracePt t="32032" x="1684338" y="4189413"/>
          <p14:tracePt t="32041" x="1670050" y="4203700"/>
          <p14:tracePt t="32052" x="1595438" y="4203700"/>
          <p14:tracePt t="32061" x="1579563" y="4219575"/>
          <p14:tracePt t="32066" x="1565275" y="4219575"/>
          <p14:tracePt t="32082" x="1490663" y="4233863"/>
          <p14:tracePt t="32093" x="1446213" y="4249738"/>
          <p14:tracePt t="32098" x="1416050" y="4249738"/>
          <p14:tracePt t="32102" x="1355725" y="4264025"/>
          <p14:tracePt t="32111" x="1327150" y="4278313"/>
          <p14:tracePt t="32121" x="1296988" y="4278313"/>
          <p14:tracePt t="32124" x="1252538" y="4294188"/>
          <p14:tracePt t="32130" x="1222375" y="4294188"/>
          <p14:tracePt t="32141" x="1177925" y="4308475"/>
          <p14:tracePt t="32148" x="1117600" y="4352925"/>
          <p14:tracePt t="32154" x="1087438" y="4368800"/>
          <p14:tracePt t="32159" x="1042988" y="4397375"/>
          <p14:tracePt t="32171" x="954088" y="4427538"/>
          <p14:tracePt t="32177" x="923925" y="4443413"/>
          <p14:tracePt t="32183" x="879475" y="4487863"/>
          <p14:tracePt t="32190" x="835025" y="4502150"/>
          <p14:tracePt t="32200" x="790575" y="4518025"/>
          <p14:tracePt t="32205" x="790575" y="4532313"/>
          <p14:tracePt t="32210" x="760413" y="4546600"/>
          <p14:tracePt t="32218" x="744538" y="4562475"/>
          <p14:tracePt t="32224" x="730250" y="4576763"/>
          <p14:tracePt t="32238" x="715963" y="4606925"/>
          <p14:tracePt t="32249" x="715963" y="4621213"/>
          <p14:tracePt t="32260" x="715963" y="4637088"/>
          <p14:tracePt t="32267" x="715963" y="4651375"/>
          <p14:tracePt t="32274" x="715963" y="4681538"/>
          <p14:tracePt t="32282" x="715963" y="4725988"/>
          <p14:tracePt t="32290" x="715963" y="4740275"/>
          <p14:tracePt t="32299" x="715963" y="4770438"/>
          <p14:tracePt t="32303" x="700088" y="4800600"/>
          <p14:tracePt t="32315" x="685800" y="4845050"/>
          <p14:tracePt t="32332" x="611188" y="5008563"/>
          <p14:tracePt t="32343" x="611188" y="5054600"/>
          <p14:tracePt t="32348" x="611188" y="5099050"/>
          <p14:tracePt t="32353" x="611188" y="5203825"/>
          <p14:tracePt t="32360" x="611188" y="5218113"/>
          <p14:tracePt t="32367" x="611188" y="5248275"/>
          <p14:tracePt t="32374" x="611188" y="5292725"/>
          <p14:tracePt t="32382" x="611188" y="5322888"/>
          <p14:tracePt t="32390" x="611188" y="5367338"/>
          <p14:tracePt t="32397" x="611188" y="5381625"/>
          <p14:tracePt t="32403" x="611188" y="5397500"/>
          <p14:tracePt t="32410" x="611188" y="5441950"/>
          <p14:tracePt t="32421" x="611188" y="5456238"/>
          <p14:tracePt t="32428" x="611188" y="5500688"/>
          <p14:tracePt t="32432" x="625475" y="5516563"/>
          <p14:tracePt t="32439" x="641350" y="5575300"/>
          <p14:tracePt t="32447" x="655638" y="5591175"/>
          <p14:tracePt t="32454" x="655638" y="5621338"/>
          <p14:tracePt t="32460" x="685800" y="5649913"/>
          <p14:tracePt t="32471" x="700088" y="5694363"/>
          <p14:tracePt t="32474" x="715963" y="5724525"/>
          <p14:tracePt t="32485" x="730250" y="5754688"/>
          <p14:tracePt t="32491" x="730250" y="5768975"/>
          <p14:tracePt t="32500" x="744538" y="5829300"/>
          <p14:tracePt t="32505" x="760413" y="5859463"/>
          <p14:tracePt t="32511" x="774700" y="5948363"/>
          <p14:tracePt t="32520" x="774700" y="5992813"/>
          <p14:tracePt t="32525" x="790575" y="6022975"/>
          <p14:tracePt t="32533" x="804863" y="6083300"/>
          <p14:tracePt t="32540" x="819150" y="6097588"/>
          <p14:tracePt t="32549" x="819150" y="6127750"/>
          <p14:tracePt t="32554" x="835025" y="6142038"/>
          <p14:tracePt t="32560" x="849313" y="6172200"/>
          <p14:tracePt t="32571" x="879475" y="6202363"/>
          <p14:tracePt t="32576" x="893763" y="6216650"/>
          <p14:tracePt t="32582" x="923925" y="6246813"/>
          <p14:tracePt t="32594" x="923925" y="6261100"/>
          <p14:tracePt t="32600" x="938213" y="6291263"/>
          <p14:tracePt t="32614" x="998538" y="6351588"/>
          <p14:tracePt t="32625" x="1073150" y="6410325"/>
          <p14:tracePt t="32633" x="1133475" y="6470650"/>
          <p14:tracePt t="32642" x="1177925" y="6545263"/>
          <p14:tracePt t="32647" x="1236663" y="6604000"/>
          <p14:tracePt t="32655" x="1311275" y="6664325"/>
          <p14:tracePt t="32661" x="1371600" y="6708775"/>
          <p14:tracePt t="32675" x="1446213" y="6738938"/>
          <p14:tracePt t="32682" x="1474788" y="6753225"/>
          <p14:tracePt t="32696" x="1504950" y="6753225"/>
          <p14:tracePt t="32706" x="1535113" y="6753225"/>
          <p14:tracePt t="32711" x="1549400" y="6753225"/>
          <p14:tracePt t="32719" x="1565275" y="6753225"/>
          <p14:tracePt t="32725" x="1579563" y="6753225"/>
          <p14:tracePt t="32737" x="1624013" y="6723063"/>
          <p14:tracePt t="32741" x="1639888" y="6723063"/>
          <p14:tracePt t="32750" x="1684338" y="6708775"/>
          <p14:tracePt t="32755" x="1728788" y="6694488"/>
          <p14:tracePt t="32761" x="1803400" y="6694488"/>
          <p14:tracePt t="32770" x="1892300" y="6694488"/>
          <p14:tracePt t="32775" x="2011363" y="6678613"/>
          <p14:tracePt t="32783" x="2132013" y="6664325"/>
          <p14:tracePt t="32790" x="2206625" y="6650038"/>
          <p14:tracePt t="32799" x="2295525" y="6650038"/>
          <p14:tracePt t="32804" x="2370138" y="6634163"/>
          <p14:tracePt t="32815" x="2428875" y="6619875"/>
          <p14:tracePt t="32821" x="2489200" y="6589713"/>
          <p14:tracePt t="32830" x="2533650" y="6589713"/>
          <p14:tracePt t="32834" x="2578100" y="6575425"/>
          <p14:tracePt t="32843" x="2608263" y="6559550"/>
          <p14:tracePt t="32848" x="2652713" y="6545263"/>
          <p14:tracePt t="32854" x="2668588" y="6529388"/>
          <p14:tracePt t="32864" x="2682875" y="6515100"/>
          <p14:tracePt t="32867" x="2713038" y="6515100"/>
          <p14:tracePt t="32875" x="2727325" y="6440488"/>
          <p14:tracePt t="32882" x="2743200" y="6410325"/>
          <p14:tracePt t="32894" x="2757488" y="6396038"/>
          <p14:tracePt t="32900" x="2757488" y="6365875"/>
          <p14:tracePt t="32907" x="2771775" y="6321425"/>
          <p14:tracePt t="32914" x="2816225" y="6246813"/>
          <p14:tracePt t="32926" x="2936875" y="5964238"/>
          <p14:tracePt t="32932" x="2936875" y="5754688"/>
          <p14:tracePt t="32942" x="2965450" y="5561013"/>
          <p14:tracePt t="32947" x="2981325" y="5441950"/>
          <p14:tracePt t="32955" x="2981325" y="5278438"/>
          <p14:tracePt t="32964" x="2981325" y="5232400"/>
          <p14:tracePt t="32971" x="2981325" y="5187950"/>
          <p14:tracePt t="32976" x="2981325" y="5099050"/>
          <p14:tracePt t="32986" x="2965450" y="5038725"/>
          <p14:tracePt t="32991" x="2951163" y="4964113"/>
          <p14:tracePt t="33000" x="2936875" y="4949825"/>
          <p14:tracePt t="33004" x="2906713" y="4905375"/>
          <p14:tracePt t="33015" x="2876550" y="4860925"/>
          <p14:tracePt t="33021" x="2846388" y="4814888"/>
          <p14:tracePt t="33025" x="2816225" y="4786313"/>
          <p14:tracePt t="33032" x="2801938" y="4725988"/>
          <p14:tracePt t="33040" x="2757488" y="4681538"/>
          <p14:tracePt t="33049" x="2713038" y="4665663"/>
          <p14:tracePt t="33054" x="2682875" y="4606925"/>
          <p14:tracePt t="33063" x="2638425" y="4576763"/>
          <p14:tracePt t="33071" x="2622550" y="4562475"/>
          <p14:tracePt t="33079" x="2578100" y="4562475"/>
          <p14:tracePt t="33084" x="2533650" y="4546600"/>
          <p14:tracePt t="33097" x="2459038" y="4518025"/>
          <p14:tracePt t="33113" x="2325688" y="4457700"/>
          <p14:tracePt t="33125" x="2279650" y="4457700"/>
          <p14:tracePt t="33130" x="2235200" y="4457700"/>
          <p14:tracePt t="33133" x="2206625" y="4443413"/>
          <p14:tracePt t="33143" x="2146300" y="4427538"/>
          <p14:tracePt t="33149" x="2116138" y="4413250"/>
          <p14:tracePt t="33154" x="2071688" y="4397375"/>
          <p14:tracePt t="33163" x="2027238" y="4368800"/>
          <p14:tracePt t="33176" x="1952625" y="4368800"/>
          <p14:tracePt t="33182" x="1892300" y="4352925"/>
          <p14:tracePt t="33191" x="1833563" y="4352925"/>
          <p14:tracePt t="33201" x="1743075" y="4338638"/>
          <p14:tracePt t="33204" x="1698625" y="4338638"/>
          <p14:tracePt t="33216" x="1670050" y="4338638"/>
          <p14:tracePt t="33219" x="1579563" y="4322763"/>
          <p14:tracePt t="33226" x="1535113" y="4322763"/>
          <p14:tracePt t="33232" x="1490663" y="4322763"/>
          <p14:tracePt t="33240" x="1460500" y="4322763"/>
          <p14:tracePt t="33248" x="1371600" y="4322763"/>
          <p14:tracePt t="33255" x="1327150" y="4322763"/>
          <p14:tracePt t="33266" x="1266825" y="4338638"/>
          <p14:tracePt t="33270" x="1162050" y="4397375"/>
          <p14:tracePt t="33279" x="1073150" y="4427538"/>
          <p14:tracePt t="33284" x="998538" y="4457700"/>
          <p14:tracePt t="33290" x="893763" y="4487863"/>
          <p14:tracePt t="33302" x="819150" y="4518025"/>
          <p14:tracePt t="33311" x="774700" y="4532313"/>
          <p14:tracePt t="33316" x="730250" y="4546600"/>
          <p14:tracePt t="33321" x="700088" y="4562475"/>
          <p14:tracePt t="33331" x="685800" y="4576763"/>
          <p14:tracePt t="33336" x="625475" y="4606925"/>
          <p14:tracePt t="33343" x="596900" y="4665663"/>
          <p14:tracePt t="33349" x="581025" y="4695825"/>
          <p14:tracePt t="33357" x="550863" y="4786313"/>
          <p14:tracePt t="33364" x="506413" y="4830763"/>
          <p14:tracePt t="33372" x="461963" y="4949825"/>
          <p14:tracePt t="33376" x="447675" y="5024438"/>
          <p14:tracePt t="33384" x="431800" y="5113338"/>
          <p14:tracePt t="33391" x="417513" y="5187950"/>
          <p14:tracePt t="33398" x="417513" y="5218113"/>
          <p14:tracePt t="33407" x="417513" y="5278438"/>
          <p14:tracePt t="33415" x="417513" y="5307013"/>
          <p14:tracePt t="33422" x="417513" y="5337175"/>
          <p14:tracePt t="33426" x="417513" y="5426075"/>
          <p14:tracePt t="33435" x="417513" y="5546725"/>
          <p14:tracePt t="33440" x="417513" y="5575300"/>
          <p14:tracePt t="33454" x="431800" y="5815013"/>
          <p14:tracePt t="33463" x="431800" y="5903913"/>
          <p14:tracePt t="33471" x="431800" y="5934075"/>
          <p14:tracePt t="33477" x="447675" y="5992813"/>
          <p14:tracePt t="33486" x="461963" y="6022975"/>
          <p14:tracePt t="33490" x="476250" y="6067425"/>
          <p14:tracePt t="33500" x="536575" y="6111875"/>
          <p14:tracePt t="33505" x="581025" y="6157913"/>
          <p14:tracePt t="33515" x="669925" y="6276975"/>
          <p14:tracePt t="33520" x="715963" y="6321425"/>
          <p14:tracePt t="33530" x="790575" y="6380163"/>
          <p14:tracePt t="33536" x="879475" y="6454775"/>
          <p14:tracePt t="33549" x="1042988" y="6529388"/>
          <p14:tracePt t="33555" x="1133475" y="6575425"/>
          <p14:tracePt t="33565" x="1192213" y="6604000"/>
          <p14:tracePt t="33571" x="1281113" y="6619875"/>
          <p14:tracePt t="33581" x="1341438" y="6634163"/>
          <p14:tracePt t="33585" x="1385888" y="6650038"/>
          <p14:tracePt t="33594" x="1490663" y="6664325"/>
          <p14:tracePt t="33600" x="1579563" y="6664325"/>
          <p14:tracePt t="33605" x="1639888" y="6664325"/>
          <p14:tracePt t="33614" x="1714500" y="6664325"/>
          <p14:tracePt t="33623" x="1758950" y="6664325"/>
          <p14:tracePt t="33626" x="1817688" y="6664325"/>
          <p14:tracePt t="33634" x="1878013" y="6664325"/>
          <p14:tracePt t="33641" x="1908175" y="6664325"/>
          <p14:tracePt t="33650" x="1966913" y="6664325"/>
          <p14:tracePt t="33655" x="2011363" y="6664325"/>
          <p14:tracePt t="33664" x="2041525" y="6664325"/>
          <p14:tracePt t="33673" x="2085975" y="6664325"/>
          <p14:tracePt t="33677" x="2146300" y="6650038"/>
          <p14:tracePt t="33686" x="2176463" y="6634163"/>
          <p14:tracePt t="33691" x="2235200" y="6619875"/>
          <p14:tracePt t="33706" x="2325688" y="6545263"/>
          <p14:tracePt t="33712" x="2428875" y="6484938"/>
          <p14:tracePt t="33721" x="2547938" y="6351588"/>
          <p14:tracePt t="33733" x="2622550" y="6276975"/>
          <p14:tracePt t="33739" x="2668588" y="6202363"/>
          <p14:tracePt t="33745" x="2727325" y="6127750"/>
          <p14:tracePt t="33751" x="2757488" y="6083300"/>
          <p14:tracePt t="33756" x="2816225" y="6022975"/>
          <p14:tracePt t="33766" x="2876550" y="5978525"/>
          <p14:tracePt t="33770" x="2906713" y="5903913"/>
          <p14:tracePt t="33777" x="2936875" y="5843588"/>
          <p14:tracePt t="33784" x="2981325" y="5724525"/>
          <p14:tracePt t="33791" x="3011488" y="5665788"/>
          <p14:tracePt t="33800" x="3025775" y="5621338"/>
          <p14:tracePt t="33805" x="3040063" y="5561013"/>
          <p14:tracePt t="33814" x="3040063" y="5530850"/>
          <p14:tracePt t="33820" x="3040063" y="5500688"/>
          <p14:tracePt t="33831" x="3040063" y="5472113"/>
          <p14:tracePt t="33835" x="3040063" y="5441950"/>
          <p14:tracePt t="33842" x="3025775" y="5426075"/>
          <p14:tracePt t="33850" x="3025775" y="5411788"/>
          <p14:tracePt t="33856" x="2995613" y="5381625"/>
          <p14:tracePt t="33866" x="2981325" y="5367338"/>
          <p14:tracePt t="33875" x="2965450" y="5337175"/>
          <p14:tracePt t="33881" x="2951163" y="5337175"/>
          <p14:tracePt t="33889" x="2936875" y="5307013"/>
          <p14:tracePt t="33892" x="2906713" y="5262563"/>
          <p14:tracePt t="33902" x="2876550" y="5232400"/>
          <p14:tracePt t="33911" x="2846388" y="5187950"/>
          <p14:tracePt t="33916" x="2816225" y="5157788"/>
          <p14:tracePt t="33928" x="2757488" y="5099050"/>
          <p14:tracePt t="33938" x="2727325" y="5068888"/>
          <p14:tracePt t="33942" x="2713038" y="5054600"/>
          <p14:tracePt t="33954" x="2697163" y="5008563"/>
          <p14:tracePt t="33956" x="2668588" y="4994275"/>
          <p14:tracePt t="33966" x="2638425" y="4979988"/>
          <p14:tracePt t="33970" x="2608263" y="4964113"/>
          <p14:tracePt t="33981" x="2593975" y="4949825"/>
          <p14:tracePt t="33985" x="2563813" y="4919663"/>
          <p14:tracePt t="33992" x="2519363" y="4875213"/>
          <p14:tracePt t="34002" x="2489200" y="4875213"/>
          <p14:tracePt t="34006" x="2459038" y="4860925"/>
          <p14:tracePt t="34016" x="2428875" y="4845050"/>
          <p14:tracePt t="34020" x="2400300" y="4830763"/>
          <p14:tracePt t="34036" x="2339975" y="4814888"/>
          <p14:tracePt t="34042" x="2325688" y="4800600"/>
          <p14:tracePt t="34050" x="2295525" y="4770438"/>
          <p14:tracePt t="34056" x="2279650" y="4770438"/>
          <p14:tracePt t="34065" x="2251075" y="4770438"/>
          <p14:tracePt t="34081" x="2220913" y="4756150"/>
          <p14:tracePt t="34085" x="2206625" y="4740275"/>
          <p14:tracePt t="34092" x="2190750" y="4740275"/>
          <p14:tracePt t="34100" x="2160588" y="4725988"/>
          <p14:tracePt t="34115" x="2116138" y="4711700"/>
          <p14:tracePt t="34125" x="2085975" y="4711700"/>
          <p14:tracePt t="34130" x="2057400" y="4695825"/>
          <p14:tracePt t="34142" x="1997075" y="4665663"/>
          <p14:tracePt t="34150" x="1966913" y="4665663"/>
          <p14:tracePt t="34158" x="1938338" y="4665663"/>
          <p14:tracePt t="34165" x="1922463" y="4665663"/>
          <p14:tracePt t="34172" x="1892300" y="4665663"/>
          <p14:tracePt t="34181" x="1878013" y="4665663"/>
          <p14:tracePt t="34186" x="1817688" y="4651375"/>
          <p14:tracePt t="34193" x="1789113" y="4651375"/>
          <p14:tracePt t="34207" x="1758950" y="4651375"/>
          <p14:tracePt t="34210" x="1698625" y="4651375"/>
          <p14:tracePt t="34218" x="1670050" y="4651375"/>
          <p14:tracePt t="34222" x="1624013" y="4651375"/>
          <p14:tracePt t="34232" x="1579563" y="4665663"/>
          <p14:tracePt t="34236" x="1535113" y="4665663"/>
          <p14:tracePt t="34243" x="1474788" y="4695825"/>
          <p14:tracePt t="34252" x="1416050" y="4711700"/>
          <p14:tracePt t="34256" x="1281113" y="4725988"/>
          <p14:tracePt t="34265" x="1177925" y="4770438"/>
          <p14:tracePt t="34271" x="1087438" y="4830763"/>
          <p14:tracePt t="34281" x="1042988" y="4845050"/>
          <p14:tracePt t="34286" x="1012825" y="4875213"/>
          <p14:tracePt t="34292" x="954088" y="4919663"/>
          <p14:tracePt t="34300" x="923925" y="4979988"/>
          <p14:tracePt t="34307" x="879475" y="5008563"/>
          <p14:tracePt t="34315" x="849313" y="5054600"/>
          <p14:tracePt t="34321" x="819150" y="5083175"/>
          <p14:tracePt t="34332" x="790575" y="5129213"/>
          <p14:tracePt t="34335" x="790575" y="5157788"/>
          <p14:tracePt t="34342" x="760413" y="5203825"/>
          <p14:tracePt t="34350" x="744538" y="5248275"/>
          <p14:tracePt t="34357" x="715963" y="5292725"/>
          <p14:tracePt t="34365" x="700088" y="5307013"/>
          <p14:tracePt t="34372" x="685800" y="5351463"/>
          <p14:tracePt t="34382" x="669925" y="5381625"/>
          <p14:tracePt t="34386" x="655638" y="5411788"/>
          <p14:tracePt t="34394" x="655638" y="5441950"/>
          <p14:tracePt t="34402" x="641350" y="5546725"/>
          <p14:tracePt t="34407" x="641350" y="5649913"/>
          <p14:tracePt t="34416" x="641350" y="5740400"/>
          <p14:tracePt t="34425" x="641350" y="5829300"/>
          <p14:tracePt t="34431" x="641350" y="5918200"/>
          <p14:tracePt t="34436" x="641350" y="5964238"/>
          <p14:tracePt t="34443" x="641350" y="6008688"/>
          <p14:tracePt t="34453" x="655638" y="6037263"/>
          <p14:tracePt t="34457" x="669925" y="6097588"/>
          <p14:tracePt t="34463" x="685800" y="6111875"/>
          <p14:tracePt t="34473" x="715963" y="6157913"/>
          <p14:tracePt t="34487" x="774700" y="6216650"/>
          <p14:tracePt t="34493" x="804863" y="6261100"/>
          <p14:tracePt t="34507" x="954088" y="6380163"/>
          <p14:tracePt t="34514" x="1042988" y="6426200"/>
          <p14:tracePt t="34522" x="1147763" y="6470650"/>
          <p14:tracePt t="34532" x="1236663" y="6515100"/>
          <p14:tracePt t="34538" x="1311275" y="6529388"/>
          <p14:tracePt t="34546" x="1385888" y="6529388"/>
          <p14:tracePt t="34552" x="1430338" y="6529388"/>
          <p14:tracePt t="34557" x="1490663" y="6529388"/>
          <p14:tracePt t="34564" x="1520825" y="6529388"/>
          <p14:tracePt t="34571" x="1549400" y="6529388"/>
          <p14:tracePt t="34581" x="1609725" y="6529388"/>
          <p14:tracePt t="34585" x="1654175" y="6515100"/>
          <p14:tracePt t="34593" x="1728788" y="6484938"/>
          <p14:tracePt t="34601" x="1773238" y="6470650"/>
          <p14:tracePt t="34607" x="1833563" y="6470650"/>
          <p14:tracePt t="34615" x="1908175" y="6454775"/>
          <p14:tracePt t="34622" x="1966913" y="6426200"/>
          <p14:tracePt t="34630" x="2041525" y="6410325"/>
          <p14:tracePt t="34636" x="2071688" y="6410325"/>
          <p14:tracePt t="34643" x="2116138" y="6396038"/>
          <p14:tracePt t="34651" x="2146300" y="6380163"/>
          <p14:tracePt t="34657" x="2176463" y="6351588"/>
          <p14:tracePt t="34665" x="2190750" y="6351588"/>
          <p14:tracePt t="34674" x="2235200" y="6321425"/>
          <p14:tracePt t="34680" x="2279650" y="6291263"/>
          <p14:tracePt t="34685" x="2309813" y="6261100"/>
          <p14:tracePt t="34694" x="2354263" y="6216650"/>
          <p14:tracePt t="34703" x="2384425" y="6202363"/>
          <p14:tracePt t="34706" x="2414588" y="6186488"/>
          <p14:tracePt t="34723" x="2444750" y="6097588"/>
          <p14:tracePt t="34737" x="2547938" y="5948363"/>
          <p14:tracePt t="34744" x="2578100" y="5873750"/>
          <p14:tracePt t="34752" x="2593975" y="5784850"/>
          <p14:tracePt t="34759" x="2608263" y="5724525"/>
          <p14:tracePt t="34767" x="2608263" y="5680075"/>
          <p14:tracePt t="34773" x="2608263" y="5605463"/>
          <p14:tracePt t="34780" x="2608263" y="5561013"/>
          <p14:tracePt t="34787" x="2608263" y="5546725"/>
          <p14:tracePt t="34794" x="2593975" y="5500688"/>
          <p14:tracePt t="34801" x="2593975" y="5486400"/>
          <p14:tracePt t="34807" x="2578100" y="5456238"/>
          <p14:tracePt t="34816" x="2563813" y="5411788"/>
          <p14:tracePt t="34821" x="2533650" y="5367338"/>
          <p14:tracePt t="34830" x="2519363" y="5337175"/>
          <p14:tracePt t="34836" x="2519363" y="5307013"/>
          <p14:tracePt t="34844" x="2503488" y="5292725"/>
          <p14:tracePt t="34851" x="2474913" y="5262563"/>
          <p14:tracePt t="34862" x="2474913" y="5248275"/>
          <p14:tracePt t="34874" x="2428875" y="5232400"/>
          <p14:tracePt t="34878" x="2414588" y="5218113"/>
          <p14:tracePt t="34891" x="2400300" y="5218113"/>
          <p14:tracePt t="34894" x="2384425" y="5218113"/>
          <p14:tracePt t="34903" x="2370138" y="5218113"/>
          <p14:tracePt t="34915" x="2339975" y="5203825"/>
          <p14:tracePt t="34926" x="2325688" y="5203825"/>
          <p14:tracePt t="34932" x="2309813" y="5187950"/>
          <p14:tracePt t="34946" x="2279650" y="5173663"/>
          <p14:tracePt t="34952" x="2265363" y="5157788"/>
          <p14:tracePt t="34958" x="2235200" y="5143500"/>
          <p14:tracePt t="34967" x="2206625" y="5129213"/>
          <p14:tracePt t="34972" x="2160588" y="5129213"/>
          <p14:tracePt t="34988" x="2085975" y="5099050"/>
          <p14:tracePt t="34994" x="2057400" y="5099050"/>
          <p14:tracePt t="35001" x="2027238" y="5099050"/>
          <p14:tracePt t="35008" x="2011363" y="5099050"/>
          <p14:tracePt t="35015" x="1982788" y="5099050"/>
          <p14:tracePt t="35023" x="1952625" y="5099050"/>
          <p14:tracePt t="35031" x="1938338" y="5099050"/>
          <p14:tracePt t="35036" x="1892300" y="5099050"/>
          <p14:tracePt t="35051" x="1833563" y="5113338"/>
          <p14:tracePt t="35062" x="1817688" y="5113338"/>
          <p14:tracePt t="35069" x="1789113" y="5129213"/>
          <p14:tracePt t="35072" x="1773238" y="5143500"/>
          <p14:tracePt t="35080" x="1743075" y="5157788"/>
          <p14:tracePt t="35086" x="1728788" y="5173663"/>
          <p14:tracePt t="35094" x="1728788" y="5187950"/>
          <p14:tracePt t="35103" x="1714500" y="5187950"/>
          <p14:tracePt t="35113" x="1698625" y="5187950"/>
          <p14:tracePt t="35124" x="1698625" y="5203825"/>
          <p14:tracePt t="35129" x="1698625" y="5218113"/>
          <p14:tracePt t="35139" x="1698625" y="5232400"/>
          <p14:tracePt t="35146" x="1684338" y="5232400"/>
          <p14:tracePt t="35151" x="1684338" y="5248275"/>
          <p14:tracePt t="35180" x="1684338" y="5262563"/>
          <p14:tracePt t="35236" x="1684338" y="5278438"/>
          <p14:tracePt t="35845" x="1698625" y="5262563"/>
          <p14:tracePt t="35931" x="1714500" y="5248275"/>
          <p14:tracePt t="35954" x="1714500" y="5232400"/>
          <p14:tracePt t="35967" x="1728788" y="5203825"/>
          <p14:tracePt t="35990" x="1743075" y="5187950"/>
          <p14:tracePt t="36011" x="1758950" y="5173663"/>
          <p14:tracePt t="36024" x="1758950" y="5157788"/>
          <p14:tracePt t="36075" x="1758950" y="5143500"/>
          <p14:tracePt t="36082" x="1773238" y="5143500"/>
          <p14:tracePt t="36095" x="1773238" y="5129213"/>
          <p14:tracePt t="36117" x="1789113" y="5099050"/>
          <p14:tracePt t="36130" x="1789113" y="5083175"/>
          <p14:tracePt t="36145" x="1789113" y="5068888"/>
          <p14:tracePt t="36181" x="1803400" y="5054600"/>
          <p14:tracePt t="36196" x="1803400" y="5038725"/>
          <p14:tracePt t="36270" x="1803400" y="5024438"/>
          <p14:tracePt t="36281" x="1789113" y="5024438"/>
          <p14:tracePt t="36302" x="1773238" y="5024438"/>
          <p14:tracePt t="36318" x="1758950" y="5024438"/>
          <p14:tracePt t="36327" x="1743075" y="5024438"/>
          <p14:tracePt t="36331" x="1728788" y="5024438"/>
          <p14:tracePt t="36346" x="1698625" y="5024438"/>
          <p14:tracePt t="36362" x="1654175" y="5038725"/>
          <p14:tracePt t="36369" x="1624013" y="5038725"/>
          <p14:tracePt t="36374" x="1595438" y="5054600"/>
          <p14:tracePt t="36382" x="1579563" y="5068888"/>
          <p14:tracePt t="36389" x="1549400" y="5083175"/>
          <p14:tracePt t="36397" x="1549400" y="5099050"/>
          <p14:tracePt t="36403" x="1504950" y="5129213"/>
          <p14:tracePt t="36417" x="1490663" y="5143500"/>
          <p14:tracePt t="36424" x="1474788" y="5143500"/>
          <p14:tracePt t="36432" x="1474788" y="5157788"/>
          <p14:tracePt t="36439" x="1460500" y="5173663"/>
          <p14:tracePt t="36453" x="1446213" y="5187950"/>
          <p14:tracePt t="36463" x="1430338" y="5203825"/>
          <p14:tracePt t="36471" x="1401763" y="5232400"/>
          <p14:tracePt t="36474" x="1385888" y="5248275"/>
          <p14:tracePt t="36490" x="1355725" y="5278438"/>
          <p14:tracePt t="36504" x="1296988" y="5307013"/>
          <p14:tracePt t="36517" x="1281113" y="5337175"/>
          <p14:tracePt t="36522" x="1236663" y="5367338"/>
          <p14:tracePt t="36525" x="1206500" y="5397500"/>
          <p14:tracePt t="36532" x="1162050" y="5411788"/>
          <p14:tracePt t="36540" x="1133475" y="5426075"/>
          <p14:tracePt t="36550" x="1103313" y="5472113"/>
          <p14:tracePt t="36556" x="1087438" y="5472113"/>
          <p14:tracePt t="36564" x="1073150" y="5486400"/>
          <p14:tracePt t="36568" x="1042988" y="5500688"/>
          <p14:tracePt t="36584" x="1028700" y="5500688"/>
          <p14:tracePt t="36594" x="1028700" y="5516563"/>
          <p14:tracePt t="36600" x="1012825" y="5516563"/>
          <p14:tracePt t="36603" x="998538" y="5530850"/>
          <p14:tracePt t="36622" x="984250" y="5530850"/>
          <p14:tracePt t="36625" x="984250" y="5546725"/>
          <p14:tracePt t="36632" x="968375" y="5546725"/>
          <p14:tracePt t="36641" x="968375" y="5561013"/>
          <p14:tracePt t="36646" x="954088" y="5561013"/>
          <p14:tracePt t="36663" x="954088" y="5575300"/>
          <p14:tracePt t="36671" x="938213" y="5591175"/>
          <p14:tracePt t="36747" x="954088" y="5591175"/>
          <p14:tracePt t="36762" x="968375" y="5591175"/>
          <p14:tracePt t="36776" x="984250" y="5591175"/>
          <p14:tracePt t="36790" x="998538" y="5591175"/>
          <p14:tracePt t="36799" x="998538" y="5605463"/>
          <p14:tracePt t="36813" x="1012825" y="5605463"/>
          <p14:tracePt t="36820" x="1028700" y="5621338"/>
          <p14:tracePt t="36854" x="1058863" y="5621338"/>
          <p14:tracePt t="36991" x="1058863" y="5635625"/>
          <p14:tracePt t="41871" x="1103313" y="5068888"/>
          <p14:tracePt t="41879" x="1162050" y="4546600"/>
          <p14:tracePt t="41884" x="1266825" y="3489325"/>
          <p14:tracePt t="41892" x="1416050" y="2862263"/>
          <p14:tracePt t="41900" x="1549400" y="1803400"/>
          <p14:tracePt t="41906" x="1758950" y="1192213"/>
          <p14:tracePt t="41914" x="2041525" y="207963"/>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5941</TotalTime>
  <Words>2012</Words>
  <Application>Microsoft Office PowerPoint</Application>
  <PresentationFormat>Widescreen</PresentationFormat>
  <Paragraphs>282</Paragraphs>
  <Slides>22</Slides>
  <Notes>5</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Times New Roman</vt:lpstr>
      <vt:lpstr>Office Theme</vt:lpstr>
      <vt:lpstr>PowerPoint Presentation</vt:lpstr>
      <vt:lpstr>The Nab Experiment</vt:lpstr>
      <vt:lpstr>The Nab Experiment</vt:lpstr>
      <vt:lpstr>The Nab Experiment</vt:lpstr>
      <vt:lpstr>Polarimetry for the Nab Experiment</vt:lpstr>
      <vt:lpstr>Polarimetry for the Nab Experiment</vt:lpstr>
      <vt:lpstr>Polarimetry for the Nab Experiment</vt:lpstr>
      <vt:lpstr>Polarimetry for the Nab Experiment</vt:lpstr>
      <vt:lpstr>Polarimetry for the Nab Experiment</vt:lpstr>
      <vt:lpstr>Polarimetry for the Nab Experiment</vt:lpstr>
      <vt:lpstr>Equipment for Polarimetry</vt:lpstr>
      <vt:lpstr>Equipment for Polarimetry</vt:lpstr>
      <vt:lpstr>Equipment for Polarimetry</vt:lpstr>
      <vt:lpstr>Equipment for Polarimetry</vt:lpstr>
      <vt:lpstr>Equipment for Polarimetry</vt:lpstr>
      <vt:lpstr>Polarimetry</vt:lpstr>
      <vt:lpstr>Polarimetry : June 2022</vt:lpstr>
      <vt:lpstr>PowerPoint Presentation</vt:lpstr>
      <vt:lpstr>Equipment for Polarimetry</vt:lpstr>
      <vt:lpstr>Polarimetry</vt:lpstr>
      <vt:lpstr>Polarimetry for the Nab Experiment</vt:lpstr>
      <vt:lpstr>The Nab Experiment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Hendrus</dc:creator>
  <cp:lastModifiedBy>Chelsea Hendrus</cp:lastModifiedBy>
  <cp:revision>38</cp:revision>
  <dcterms:created xsi:type="dcterms:W3CDTF">2022-03-25T17:21:09Z</dcterms:created>
  <dcterms:modified xsi:type="dcterms:W3CDTF">2022-03-31T20:52:41Z</dcterms:modified>
</cp:coreProperties>
</file>